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3" r:id="rId4"/>
    <p:sldMasterId id="2147483648" r:id="rId5"/>
  </p:sldMasterIdLst>
  <p:notesMasterIdLst>
    <p:notesMasterId r:id="rId54"/>
  </p:notesMasterIdLst>
  <p:handoutMasterIdLst>
    <p:handoutMasterId r:id="rId55"/>
  </p:handoutMasterIdLst>
  <p:sldIdLst>
    <p:sldId id="396" r:id="rId6"/>
    <p:sldId id="420" r:id="rId7"/>
    <p:sldId id="419" r:id="rId8"/>
    <p:sldId id="432" r:id="rId9"/>
    <p:sldId id="447" r:id="rId10"/>
    <p:sldId id="449" r:id="rId11"/>
    <p:sldId id="430" r:id="rId12"/>
    <p:sldId id="284" r:id="rId13"/>
    <p:sldId id="433" r:id="rId14"/>
    <p:sldId id="463" r:id="rId15"/>
    <p:sldId id="464" r:id="rId16"/>
    <p:sldId id="286" r:id="rId17"/>
    <p:sldId id="453" r:id="rId18"/>
    <p:sldId id="455" r:id="rId19"/>
    <p:sldId id="292" r:id="rId20"/>
    <p:sldId id="477" r:id="rId21"/>
    <p:sldId id="454" r:id="rId22"/>
    <p:sldId id="451" r:id="rId23"/>
    <p:sldId id="285" r:id="rId24"/>
    <p:sldId id="440" r:id="rId25"/>
    <p:sldId id="441" r:id="rId26"/>
    <p:sldId id="280" r:id="rId27"/>
    <p:sldId id="438" r:id="rId28"/>
    <p:sldId id="442" r:id="rId29"/>
    <p:sldId id="446" r:id="rId30"/>
    <p:sldId id="437" r:id="rId31"/>
    <p:sldId id="445" r:id="rId32"/>
    <p:sldId id="443" r:id="rId33"/>
    <p:sldId id="452" r:id="rId34"/>
    <p:sldId id="450" r:id="rId35"/>
    <p:sldId id="458" r:id="rId36"/>
    <p:sldId id="456" r:id="rId37"/>
    <p:sldId id="461" r:id="rId38"/>
    <p:sldId id="482" r:id="rId39"/>
    <p:sldId id="459" r:id="rId40"/>
    <p:sldId id="470" r:id="rId41"/>
    <p:sldId id="468" r:id="rId42"/>
    <p:sldId id="469" r:id="rId43"/>
    <p:sldId id="483" r:id="rId44"/>
    <p:sldId id="481" r:id="rId45"/>
    <p:sldId id="484" r:id="rId46"/>
    <p:sldId id="476" r:id="rId47"/>
    <p:sldId id="472" r:id="rId48"/>
    <p:sldId id="471" r:id="rId49"/>
    <p:sldId id="473" r:id="rId50"/>
    <p:sldId id="479" r:id="rId51"/>
    <p:sldId id="478" r:id="rId52"/>
    <p:sldId id="475" r:id="rId53"/>
  </p:sldIdLst>
  <p:sldSz cx="1344295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4E6D0-8F3D-4A06-B9B3-AE7A291E7092}" v="2" dt="2024-10-01T05:51:39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9" autoAdjust="0"/>
    <p:restoredTop sz="96327"/>
  </p:normalViewPr>
  <p:slideViewPr>
    <p:cSldViewPr>
      <p:cViewPr varScale="1">
        <p:scale>
          <a:sx n="142" d="100"/>
          <a:sy n="142" d="100"/>
        </p:scale>
        <p:origin x="234" y="120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Dim" userId="866b12aa-3e45-4b36-93f5-7b30f9043169" providerId="ADAL" clId="{33FA7FBD-754E-4239-B306-17F4EECD0326}"/>
    <pc:docChg chg="undo custSel addSld delSld modSld sldOrd">
      <pc:chgData name="Andreas Dim" userId="866b12aa-3e45-4b36-93f5-7b30f9043169" providerId="ADAL" clId="{33FA7FBD-754E-4239-B306-17F4EECD0326}" dt="2024-09-15T10:16:09.105" v="32" actId="20577"/>
      <pc:docMkLst>
        <pc:docMk/>
      </pc:docMkLst>
      <pc:sldChg chg="modSp mod">
        <pc:chgData name="Andreas Dim" userId="866b12aa-3e45-4b36-93f5-7b30f9043169" providerId="ADAL" clId="{33FA7FBD-754E-4239-B306-17F4EECD0326}" dt="2024-09-15T10:13:07.462" v="4" actId="1035"/>
        <pc:sldMkLst>
          <pc:docMk/>
          <pc:sldMk cId="0" sldId="285"/>
        </pc:sldMkLst>
        <pc:spChg chg="mod">
          <ac:chgData name="Andreas Dim" userId="866b12aa-3e45-4b36-93f5-7b30f9043169" providerId="ADAL" clId="{33FA7FBD-754E-4239-B306-17F4EECD0326}" dt="2024-09-15T10:13:07.462" v="4" actId="1035"/>
          <ac:spMkLst>
            <pc:docMk/>
            <pc:sldMk cId="0" sldId="285"/>
            <ac:spMk id="40961" creationId="{849193C7-4A6C-4FBD-7C04-CB2687CDD7CE}"/>
          </ac:spMkLst>
        </pc:spChg>
        <pc:spChg chg="mod">
          <ac:chgData name="Andreas Dim" userId="866b12aa-3e45-4b36-93f5-7b30f9043169" providerId="ADAL" clId="{33FA7FBD-754E-4239-B306-17F4EECD0326}" dt="2024-09-15T10:13:03.914" v="1" actId="20577"/>
          <ac:spMkLst>
            <pc:docMk/>
            <pc:sldMk cId="0" sldId="285"/>
            <ac:spMk id="40962" creationId="{78283191-F7F4-5ACF-5565-8F81DB52ADA2}"/>
          </ac:spMkLst>
        </pc:spChg>
      </pc:sldChg>
      <pc:sldChg chg="modSp mod">
        <pc:chgData name="Andreas Dim" userId="866b12aa-3e45-4b36-93f5-7b30f9043169" providerId="ADAL" clId="{33FA7FBD-754E-4239-B306-17F4EECD0326}" dt="2024-09-15T10:16:09.105" v="32" actId="20577"/>
        <pc:sldMkLst>
          <pc:docMk/>
          <pc:sldMk cId="537246138" sldId="420"/>
        </pc:sldMkLst>
        <pc:spChg chg="mod">
          <ac:chgData name="Andreas Dim" userId="866b12aa-3e45-4b36-93f5-7b30f9043169" providerId="ADAL" clId="{33FA7FBD-754E-4239-B306-17F4EECD0326}" dt="2024-09-15T10:16:09.105" v="32" actId="20577"/>
          <ac:spMkLst>
            <pc:docMk/>
            <pc:sldMk cId="537246138" sldId="420"/>
            <ac:spMk id="6" creationId="{B034225F-20B2-9C55-FC91-21669DA27A8A}"/>
          </ac:spMkLst>
        </pc:spChg>
      </pc:sldChg>
      <pc:sldChg chg="ord">
        <pc:chgData name="Andreas Dim" userId="866b12aa-3e45-4b36-93f5-7b30f9043169" providerId="ADAL" clId="{33FA7FBD-754E-4239-B306-17F4EECD0326}" dt="2024-09-15T10:15:46.724" v="27"/>
        <pc:sldMkLst>
          <pc:docMk/>
          <pc:sldMk cId="1690118618" sldId="432"/>
        </pc:sldMkLst>
      </pc:sldChg>
      <pc:sldChg chg="ord">
        <pc:chgData name="Andreas Dim" userId="866b12aa-3e45-4b36-93f5-7b30f9043169" providerId="ADAL" clId="{33FA7FBD-754E-4239-B306-17F4EECD0326}" dt="2024-09-15T10:16:01.212" v="29"/>
        <pc:sldMkLst>
          <pc:docMk/>
          <pc:sldMk cId="1515379675" sldId="433"/>
        </pc:sldMkLst>
      </pc:sldChg>
      <pc:sldChg chg="del">
        <pc:chgData name="Andreas Dim" userId="866b12aa-3e45-4b36-93f5-7b30f9043169" providerId="ADAL" clId="{33FA7FBD-754E-4239-B306-17F4EECD0326}" dt="2024-09-15T10:14:40.913" v="22" actId="47"/>
        <pc:sldMkLst>
          <pc:docMk/>
          <pc:sldMk cId="2640351587" sldId="434"/>
        </pc:sldMkLst>
      </pc:sldChg>
      <pc:sldChg chg="delSp mod">
        <pc:chgData name="Andreas Dim" userId="866b12aa-3e45-4b36-93f5-7b30f9043169" providerId="ADAL" clId="{33FA7FBD-754E-4239-B306-17F4EECD0326}" dt="2024-09-15T10:12:40.541" v="0" actId="478"/>
        <pc:sldMkLst>
          <pc:docMk/>
          <pc:sldMk cId="65919336" sldId="435"/>
        </pc:sldMkLst>
        <pc:spChg chg="del">
          <ac:chgData name="Andreas Dim" userId="866b12aa-3e45-4b36-93f5-7b30f9043169" providerId="ADAL" clId="{33FA7FBD-754E-4239-B306-17F4EECD0326}" dt="2024-09-15T10:12:40.541" v="0" actId="478"/>
          <ac:spMkLst>
            <pc:docMk/>
            <pc:sldMk cId="65919336" sldId="435"/>
            <ac:spMk id="5" creationId="{88C5DAED-DDB1-EA4E-A990-B55DC52ADACB}"/>
          </ac:spMkLst>
        </pc:spChg>
      </pc:sldChg>
      <pc:sldChg chg="del">
        <pc:chgData name="Andreas Dim" userId="866b12aa-3e45-4b36-93f5-7b30f9043169" providerId="ADAL" clId="{33FA7FBD-754E-4239-B306-17F4EECD0326}" dt="2024-09-15T10:14:42.127" v="23" actId="47"/>
        <pc:sldMkLst>
          <pc:docMk/>
          <pc:sldMk cId="3352701935" sldId="436"/>
        </pc:sldMkLst>
      </pc:sldChg>
      <pc:sldChg chg="modSp mod">
        <pc:chgData name="Andreas Dim" userId="866b12aa-3e45-4b36-93f5-7b30f9043169" providerId="ADAL" clId="{33FA7FBD-754E-4239-B306-17F4EECD0326}" dt="2024-09-15T10:14:15.347" v="15" actId="20577"/>
        <pc:sldMkLst>
          <pc:docMk/>
          <pc:sldMk cId="3877254042" sldId="438"/>
        </pc:sldMkLst>
        <pc:spChg chg="mod">
          <ac:chgData name="Andreas Dim" userId="866b12aa-3e45-4b36-93f5-7b30f9043169" providerId="ADAL" clId="{33FA7FBD-754E-4239-B306-17F4EECD0326}" dt="2024-09-15T10:14:15.347" v="15" actId="20577"/>
          <ac:spMkLst>
            <pc:docMk/>
            <pc:sldMk cId="3877254042" sldId="438"/>
            <ac:spMk id="40961" creationId="{849193C7-4A6C-4FBD-7C04-CB2687CDD7CE}"/>
          </ac:spMkLst>
        </pc:spChg>
      </pc:sldChg>
      <pc:sldChg chg="modSp add del mod ord">
        <pc:chgData name="Andreas Dim" userId="866b12aa-3e45-4b36-93f5-7b30f9043169" providerId="ADAL" clId="{33FA7FBD-754E-4239-B306-17F4EECD0326}" dt="2024-09-15T10:14:32.500" v="21" actId="47"/>
        <pc:sldMkLst>
          <pc:docMk/>
          <pc:sldMk cId="1791261900" sldId="442"/>
        </pc:sldMkLst>
        <pc:spChg chg="mod">
          <ac:chgData name="Andreas Dim" userId="866b12aa-3e45-4b36-93f5-7b30f9043169" providerId="ADAL" clId="{33FA7FBD-754E-4239-B306-17F4EECD0326}" dt="2024-09-15T10:13:15.639" v="7" actId="1035"/>
          <ac:spMkLst>
            <pc:docMk/>
            <pc:sldMk cId="1791261900" sldId="442"/>
            <ac:spMk id="40961" creationId="{849193C7-4A6C-4FBD-7C04-CB2687CDD7CE}"/>
          </ac:spMkLst>
        </pc:spChg>
        <pc:spChg chg="mod">
          <ac:chgData name="Andreas Dim" userId="866b12aa-3e45-4b36-93f5-7b30f9043169" providerId="ADAL" clId="{33FA7FBD-754E-4239-B306-17F4EECD0326}" dt="2024-09-15T10:13:23.936" v="10" actId="20577"/>
          <ac:spMkLst>
            <pc:docMk/>
            <pc:sldMk cId="1791261900" sldId="442"/>
            <ac:spMk id="40962" creationId="{78283191-F7F4-5ACF-5565-8F81DB52ADA2}"/>
          </ac:spMkLst>
        </pc:spChg>
      </pc:sldChg>
    </pc:docChg>
  </pc:docChgLst>
  <pc:docChgLst>
    <pc:chgData name="Andreas Dim" userId="866b12aa-3e45-4b36-93f5-7b30f9043169" providerId="ADAL" clId="{B94BD59D-6BAC-4A01-966B-EA606DAE3A44}"/>
    <pc:docChg chg="undo custSel addSld delSld modSld sldOrd">
      <pc:chgData name="Andreas Dim" userId="866b12aa-3e45-4b36-93f5-7b30f9043169" providerId="ADAL" clId="{B94BD59D-6BAC-4A01-966B-EA606DAE3A44}" dt="2024-08-26T08:05:14.205" v="1481" actId="47"/>
      <pc:docMkLst>
        <pc:docMk/>
      </pc:docMkLst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123512405" sldId="257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4277955326" sldId="259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757308954" sldId="260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4196279324" sldId="261"/>
        </pc:sldMkLst>
      </pc:sldChg>
      <pc:sldChg chg="addSp delSp modSp add mod ord setBg chgLayout">
        <pc:chgData name="Andreas Dim" userId="866b12aa-3e45-4b36-93f5-7b30f9043169" providerId="ADAL" clId="{B94BD59D-6BAC-4A01-966B-EA606DAE3A44}" dt="2024-08-26T07:23:42.032" v="1298"/>
        <pc:sldMkLst>
          <pc:docMk/>
          <pc:sldMk cId="0" sldId="264"/>
        </pc:sldMkLst>
        <pc:spChg chg="add mod">
          <ac:chgData name="Andreas Dim" userId="866b12aa-3e45-4b36-93f5-7b30f9043169" providerId="ADAL" clId="{B94BD59D-6BAC-4A01-966B-EA606DAE3A44}" dt="2024-08-23T13:25:11.994" v="921"/>
          <ac:spMkLst>
            <pc:docMk/>
            <pc:sldMk cId="0" sldId="264"/>
            <ac:spMk id="2" creationId="{20514C1C-FB2E-CC65-6218-5F6BE18C3CB2}"/>
          </ac:spMkLst>
        </pc:spChg>
        <pc:spChg chg="add mod">
          <ac:chgData name="Andreas Dim" userId="866b12aa-3e45-4b36-93f5-7b30f9043169" providerId="ADAL" clId="{B94BD59D-6BAC-4A01-966B-EA606DAE3A44}" dt="2024-08-23T13:25:11.994" v="921"/>
          <ac:spMkLst>
            <pc:docMk/>
            <pc:sldMk cId="0" sldId="264"/>
            <ac:spMk id="3" creationId="{6E98D7CD-9F3A-7AFC-503F-EFE5293B9BEB}"/>
          </ac:spMkLst>
        </pc:spChg>
        <pc:spChg chg="add mod">
          <ac:chgData name="Andreas Dim" userId="866b12aa-3e45-4b36-93f5-7b30f9043169" providerId="ADAL" clId="{B94BD59D-6BAC-4A01-966B-EA606DAE3A44}" dt="2024-08-23T13:25:11.994" v="921"/>
          <ac:spMkLst>
            <pc:docMk/>
            <pc:sldMk cId="0" sldId="264"/>
            <ac:spMk id="4" creationId="{BBF8D2FA-796F-7AC2-AC3E-3C2C0131A352}"/>
          </ac:spMkLst>
        </pc:spChg>
        <pc:spChg chg="mod ord">
          <ac:chgData name="Andreas Dim" userId="866b12aa-3e45-4b36-93f5-7b30f9043169" providerId="ADAL" clId="{B94BD59D-6BAC-4A01-966B-EA606DAE3A44}" dt="2024-08-23T13:24:40.157" v="917" actId="700"/>
          <ac:spMkLst>
            <pc:docMk/>
            <pc:sldMk cId="0" sldId="264"/>
            <ac:spMk id="6147" creationId="{BD331D80-B0B7-EE5B-C271-1729D6699D38}"/>
          </ac:spMkLst>
        </pc:spChg>
        <pc:spChg chg="mod ord">
          <ac:chgData name="Andreas Dim" userId="866b12aa-3e45-4b36-93f5-7b30f9043169" providerId="ADAL" clId="{B94BD59D-6BAC-4A01-966B-EA606DAE3A44}" dt="2024-08-23T13:24:40.157" v="917" actId="700"/>
          <ac:spMkLst>
            <pc:docMk/>
            <pc:sldMk cId="0" sldId="264"/>
            <ac:spMk id="19457" creationId="{94C28F76-2288-C023-8086-F06B9E33ADEB}"/>
          </ac:spMkLst>
        </pc:spChg>
        <pc:spChg chg="del">
          <ac:chgData name="Andreas Dim" userId="866b12aa-3e45-4b36-93f5-7b30f9043169" providerId="ADAL" clId="{B94BD59D-6BAC-4A01-966B-EA606DAE3A44}" dt="2024-08-23T13:19:15.974" v="893" actId="478"/>
          <ac:spMkLst>
            <pc:docMk/>
            <pc:sldMk cId="0" sldId="264"/>
            <ac:spMk id="19459" creationId="{0A109E95-CE05-8B30-22D7-FA1123084618}"/>
          </ac:spMkLst>
        </pc:spChg>
      </pc:sldChg>
      <pc:sldChg chg="addSp delSp modSp add mod ord modClrScheme chgLayout">
        <pc:chgData name="Andreas Dim" userId="866b12aa-3e45-4b36-93f5-7b30f9043169" providerId="ADAL" clId="{B94BD59D-6BAC-4A01-966B-EA606DAE3A44}" dt="2024-08-26T08:04:57.239" v="1478"/>
        <pc:sldMkLst>
          <pc:docMk/>
          <pc:sldMk cId="0" sldId="265"/>
        </pc:sldMkLst>
        <pc:spChg chg="add mod">
          <ac:chgData name="Andreas Dim" userId="866b12aa-3e45-4b36-93f5-7b30f9043169" providerId="ADAL" clId="{B94BD59D-6BAC-4A01-966B-EA606DAE3A44}" dt="2024-08-23T13:25:16.434" v="923"/>
          <ac:spMkLst>
            <pc:docMk/>
            <pc:sldMk cId="0" sldId="265"/>
            <ac:spMk id="2" creationId="{6F9EFD5C-DFC7-C814-0B13-9016347112E8}"/>
          </ac:spMkLst>
        </pc:spChg>
        <pc:spChg chg="add mod">
          <ac:chgData name="Andreas Dim" userId="866b12aa-3e45-4b36-93f5-7b30f9043169" providerId="ADAL" clId="{B94BD59D-6BAC-4A01-966B-EA606DAE3A44}" dt="2024-08-23T13:25:16.434" v="923"/>
          <ac:spMkLst>
            <pc:docMk/>
            <pc:sldMk cId="0" sldId="265"/>
            <ac:spMk id="3" creationId="{A72CAB7B-32AD-0874-7DBD-85FA7C2453AC}"/>
          </ac:spMkLst>
        </pc:spChg>
        <pc:spChg chg="add mod">
          <ac:chgData name="Andreas Dim" userId="866b12aa-3e45-4b36-93f5-7b30f9043169" providerId="ADAL" clId="{B94BD59D-6BAC-4A01-966B-EA606DAE3A44}" dt="2024-08-23T13:25:16.434" v="923"/>
          <ac:spMkLst>
            <pc:docMk/>
            <pc:sldMk cId="0" sldId="265"/>
            <ac:spMk id="4" creationId="{FB301E0A-F666-8ADA-BB16-242A611BD87D}"/>
          </ac:spMkLst>
        </pc:spChg>
        <pc:spChg chg="mod ord">
          <ac:chgData name="Andreas Dim" userId="866b12aa-3e45-4b36-93f5-7b30f9043169" providerId="ADAL" clId="{B94BD59D-6BAC-4A01-966B-EA606DAE3A44}" dt="2024-08-23T13:24:46.118" v="918" actId="700"/>
          <ac:spMkLst>
            <pc:docMk/>
            <pc:sldMk cId="0" sldId="265"/>
            <ac:spMk id="20481" creationId="{EBC62467-AF25-0A3A-13AE-7DCFD7350FB9}"/>
          </ac:spMkLst>
        </pc:spChg>
        <pc:spChg chg="mod ord">
          <ac:chgData name="Andreas Dim" userId="866b12aa-3e45-4b36-93f5-7b30f9043169" providerId="ADAL" clId="{B94BD59D-6BAC-4A01-966B-EA606DAE3A44}" dt="2024-08-26T08:04:47.502" v="1476" actId="20577"/>
          <ac:spMkLst>
            <pc:docMk/>
            <pc:sldMk cId="0" sldId="265"/>
            <ac:spMk id="20482" creationId="{742BC460-7CC1-84A6-365C-D68C6E47C564}"/>
          </ac:spMkLst>
        </pc:spChg>
        <pc:spChg chg="del mod ord">
          <ac:chgData name="Andreas Dim" userId="866b12aa-3e45-4b36-93f5-7b30f9043169" providerId="ADAL" clId="{B94BD59D-6BAC-4A01-966B-EA606DAE3A44}" dt="2024-08-23T13:25:16.240" v="922" actId="478"/>
          <ac:spMkLst>
            <pc:docMk/>
            <pc:sldMk cId="0" sldId="265"/>
            <ac:spMk id="20483" creationId="{97EDC872-9629-E9EE-19DB-18A4263C45ED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46.751" v="962"/>
        <pc:sldMkLst>
          <pc:docMk/>
          <pc:sldMk cId="0" sldId="266"/>
        </pc:sldMkLst>
        <pc:spChg chg="add mod">
          <ac:chgData name="Andreas Dim" userId="866b12aa-3e45-4b36-93f5-7b30f9043169" providerId="ADAL" clId="{B94BD59D-6BAC-4A01-966B-EA606DAE3A44}" dt="2024-08-23T13:26:44.406" v="960"/>
          <ac:spMkLst>
            <pc:docMk/>
            <pc:sldMk cId="0" sldId="266"/>
            <ac:spMk id="2" creationId="{91ED619A-1A7C-CBCF-B286-8AB21E6E9155}"/>
          </ac:spMkLst>
        </pc:spChg>
        <pc:spChg chg="add mod">
          <ac:chgData name="Andreas Dim" userId="866b12aa-3e45-4b36-93f5-7b30f9043169" providerId="ADAL" clId="{B94BD59D-6BAC-4A01-966B-EA606DAE3A44}" dt="2024-08-23T13:26:44.406" v="960"/>
          <ac:spMkLst>
            <pc:docMk/>
            <pc:sldMk cId="0" sldId="266"/>
            <ac:spMk id="3" creationId="{984AF9E2-FB62-2358-6234-62AC35B43C36}"/>
          </ac:spMkLst>
        </pc:spChg>
        <pc:spChg chg="add mod">
          <ac:chgData name="Andreas Dim" userId="866b12aa-3e45-4b36-93f5-7b30f9043169" providerId="ADAL" clId="{B94BD59D-6BAC-4A01-966B-EA606DAE3A44}" dt="2024-08-23T13:26:44.406" v="960"/>
          <ac:spMkLst>
            <pc:docMk/>
            <pc:sldMk cId="0" sldId="266"/>
            <ac:spMk id="4" creationId="{3DDDFC4D-0726-738A-39B6-D17D42BAE93D}"/>
          </ac:spMkLst>
        </pc:spChg>
        <pc:spChg chg="add mod">
          <ac:chgData name="Andreas Dim" userId="866b12aa-3e45-4b36-93f5-7b30f9043169" providerId="ADAL" clId="{B94BD59D-6BAC-4A01-966B-EA606DAE3A44}" dt="2024-08-23T13:26:46.751" v="962"/>
          <ac:spMkLst>
            <pc:docMk/>
            <pc:sldMk cId="0" sldId="266"/>
            <ac:spMk id="5" creationId="{7008E4A1-ABEE-558C-07C3-46C35BF7FDAF}"/>
          </ac:spMkLst>
        </pc:spChg>
        <pc:spChg chg="add mod">
          <ac:chgData name="Andreas Dim" userId="866b12aa-3e45-4b36-93f5-7b30f9043169" providerId="ADAL" clId="{B94BD59D-6BAC-4A01-966B-EA606DAE3A44}" dt="2024-08-23T13:26:46.751" v="962"/>
          <ac:spMkLst>
            <pc:docMk/>
            <pc:sldMk cId="0" sldId="266"/>
            <ac:spMk id="6" creationId="{CB9FDE24-5BB8-0782-DDC2-C700B55AAF88}"/>
          </ac:spMkLst>
        </pc:spChg>
        <pc:spChg chg="add mod">
          <ac:chgData name="Andreas Dim" userId="866b12aa-3e45-4b36-93f5-7b30f9043169" providerId="ADAL" clId="{B94BD59D-6BAC-4A01-966B-EA606DAE3A44}" dt="2024-08-23T13:26:46.751" v="962"/>
          <ac:spMkLst>
            <pc:docMk/>
            <pc:sldMk cId="0" sldId="266"/>
            <ac:spMk id="7" creationId="{317D98A9-790E-17D8-4BA0-28F2EB1FF597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6"/>
            <ac:spMk id="21505" creationId="{225EFE9F-9C1F-6F10-00DA-561519554AB6}"/>
          </ac:spMkLst>
        </pc:spChg>
        <pc:spChg chg="mod ord">
          <ac:chgData name="Andreas Dim" userId="866b12aa-3e45-4b36-93f5-7b30f9043169" providerId="ADAL" clId="{B94BD59D-6BAC-4A01-966B-EA606DAE3A44}" dt="2024-08-23T13:25:46.773" v="931" actId="20577"/>
          <ac:spMkLst>
            <pc:docMk/>
            <pc:sldMk cId="0" sldId="266"/>
            <ac:spMk id="21506" creationId="{0456A630-C126-7448-CA5C-A30F22D8BE3D}"/>
          </ac:spMkLst>
        </pc:spChg>
        <pc:spChg chg="del mod ord">
          <ac:chgData name="Andreas Dim" userId="866b12aa-3e45-4b36-93f5-7b30f9043169" providerId="ADAL" clId="{B94BD59D-6BAC-4A01-966B-EA606DAE3A44}" dt="2024-08-23T13:25:49.149" v="932" actId="478"/>
          <ac:spMkLst>
            <pc:docMk/>
            <pc:sldMk cId="0" sldId="266"/>
            <ac:spMk id="21507" creationId="{37339166-FA29-88B0-595B-44407D220191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48.283" v="963"/>
        <pc:sldMkLst>
          <pc:docMk/>
          <pc:sldMk cId="0" sldId="267"/>
        </pc:sldMkLst>
        <pc:spChg chg="add mod">
          <ac:chgData name="Andreas Dim" userId="866b12aa-3e45-4b36-93f5-7b30f9043169" providerId="ADAL" clId="{B94BD59D-6BAC-4A01-966B-EA606DAE3A44}" dt="2024-08-23T13:26:48.283" v="963"/>
          <ac:spMkLst>
            <pc:docMk/>
            <pc:sldMk cId="0" sldId="267"/>
            <ac:spMk id="2" creationId="{570B0FD1-3A54-68D3-EC41-35231CEAD064}"/>
          </ac:spMkLst>
        </pc:spChg>
        <pc:spChg chg="add mod">
          <ac:chgData name="Andreas Dim" userId="866b12aa-3e45-4b36-93f5-7b30f9043169" providerId="ADAL" clId="{B94BD59D-6BAC-4A01-966B-EA606DAE3A44}" dt="2024-08-23T13:26:48.283" v="963"/>
          <ac:spMkLst>
            <pc:docMk/>
            <pc:sldMk cId="0" sldId="267"/>
            <ac:spMk id="3" creationId="{ACFD0403-7725-659B-98B3-A3D557D0A781}"/>
          </ac:spMkLst>
        </pc:spChg>
        <pc:spChg chg="add mod">
          <ac:chgData name="Andreas Dim" userId="866b12aa-3e45-4b36-93f5-7b30f9043169" providerId="ADAL" clId="{B94BD59D-6BAC-4A01-966B-EA606DAE3A44}" dt="2024-08-23T13:26:48.283" v="963"/>
          <ac:spMkLst>
            <pc:docMk/>
            <pc:sldMk cId="0" sldId="267"/>
            <ac:spMk id="4" creationId="{6AFCE066-35C0-6007-BA32-EA3636B86D60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7"/>
            <ac:spMk id="22529" creationId="{C5B580DC-77F3-B15E-E748-82D09C786B27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7"/>
            <ac:spMk id="22530" creationId="{FBFF48CD-E040-C464-726D-FF76E927A223}"/>
          </ac:spMkLst>
        </pc:spChg>
        <pc:spChg chg="del mod ord">
          <ac:chgData name="Andreas Dim" userId="866b12aa-3e45-4b36-93f5-7b30f9043169" providerId="ADAL" clId="{B94BD59D-6BAC-4A01-966B-EA606DAE3A44}" dt="2024-08-23T13:25:52.055" v="933" actId="478"/>
          <ac:spMkLst>
            <pc:docMk/>
            <pc:sldMk cId="0" sldId="267"/>
            <ac:spMk id="22531" creationId="{A5EA3104-5431-915E-4B2F-087F787C75B4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1.050" v="965"/>
        <pc:sldMkLst>
          <pc:docMk/>
          <pc:sldMk cId="0" sldId="268"/>
        </pc:sldMkLst>
        <pc:spChg chg="add mod">
          <ac:chgData name="Andreas Dim" userId="866b12aa-3e45-4b36-93f5-7b30f9043169" providerId="ADAL" clId="{B94BD59D-6BAC-4A01-966B-EA606DAE3A44}" dt="2024-08-23T13:26:51.050" v="965"/>
          <ac:spMkLst>
            <pc:docMk/>
            <pc:sldMk cId="0" sldId="268"/>
            <ac:spMk id="2" creationId="{1902116A-F162-924C-B618-4BD009ADFCDC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8"/>
            <ac:spMk id="3" creationId="{3F2B76CB-DCB6-C6CA-8ECD-537B6B6FF2AC}"/>
          </ac:spMkLst>
        </pc:spChg>
        <pc:spChg chg="add mod">
          <ac:chgData name="Andreas Dim" userId="866b12aa-3e45-4b36-93f5-7b30f9043169" providerId="ADAL" clId="{B94BD59D-6BAC-4A01-966B-EA606DAE3A44}" dt="2024-08-23T13:26:51.050" v="965"/>
          <ac:spMkLst>
            <pc:docMk/>
            <pc:sldMk cId="0" sldId="268"/>
            <ac:spMk id="4" creationId="{21847AC6-B9A3-6E4D-C827-2F01A18C9289}"/>
          </ac:spMkLst>
        </pc:spChg>
        <pc:spChg chg="add mod">
          <ac:chgData name="Andreas Dim" userId="866b12aa-3e45-4b36-93f5-7b30f9043169" providerId="ADAL" clId="{B94BD59D-6BAC-4A01-966B-EA606DAE3A44}" dt="2024-08-23T13:26:51.050" v="965"/>
          <ac:spMkLst>
            <pc:docMk/>
            <pc:sldMk cId="0" sldId="268"/>
            <ac:spMk id="5" creationId="{548ECB90-2404-4029-8FCD-BEAE1A5DCAFC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8"/>
            <ac:spMk id="24577" creationId="{E4795352-174C-FD73-3970-8167B050ED86}"/>
          </ac:spMkLst>
        </pc:spChg>
        <pc:spChg chg="del mod ord">
          <ac:chgData name="Andreas Dim" userId="866b12aa-3e45-4b36-93f5-7b30f9043169" providerId="ADAL" clId="{B94BD59D-6BAC-4A01-966B-EA606DAE3A44}" dt="2024-08-23T13:25:55.797" v="935" actId="478"/>
          <ac:spMkLst>
            <pc:docMk/>
            <pc:sldMk cId="0" sldId="268"/>
            <ac:spMk id="24579" creationId="{BA235410-FC5B-B069-B953-CD8D3B58C973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49.871" v="964"/>
        <pc:sldMkLst>
          <pc:docMk/>
          <pc:sldMk cId="0" sldId="269"/>
        </pc:sldMkLst>
        <pc:spChg chg="add mod">
          <ac:chgData name="Andreas Dim" userId="866b12aa-3e45-4b36-93f5-7b30f9043169" providerId="ADAL" clId="{B94BD59D-6BAC-4A01-966B-EA606DAE3A44}" dt="2024-08-23T13:26:49.871" v="964"/>
          <ac:spMkLst>
            <pc:docMk/>
            <pc:sldMk cId="0" sldId="269"/>
            <ac:spMk id="2" creationId="{BEF9F36C-8C14-7170-BE28-DE50D432E084}"/>
          </ac:spMkLst>
        </pc:spChg>
        <pc:spChg chg="add mod">
          <ac:chgData name="Andreas Dim" userId="866b12aa-3e45-4b36-93f5-7b30f9043169" providerId="ADAL" clId="{B94BD59D-6BAC-4A01-966B-EA606DAE3A44}" dt="2024-08-23T13:26:49.871" v="964"/>
          <ac:spMkLst>
            <pc:docMk/>
            <pc:sldMk cId="0" sldId="269"/>
            <ac:spMk id="3" creationId="{327A0747-4574-9D3B-0816-A255CCCAC66E}"/>
          </ac:spMkLst>
        </pc:spChg>
        <pc:spChg chg="add mod">
          <ac:chgData name="Andreas Dim" userId="866b12aa-3e45-4b36-93f5-7b30f9043169" providerId="ADAL" clId="{B94BD59D-6BAC-4A01-966B-EA606DAE3A44}" dt="2024-08-23T13:26:49.871" v="964"/>
          <ac:spMkLst>
            <pc:docMk/>
            <pc:sldMk cId="0" sldId="269"/>
            <ac:spMk id="4" creationId="{ED7E02F9-75DF-CDC7-7FA9-DA6DBCCCE0F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9"/>
            <ac:spMk id="23553" creationId="{C84B52B9-A97B-9259-38B5-6CBE6784A83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69"/>
            <ac:spMk id="23554" creationId="{0306FB2E-93D5-362D-3E60-B928798F6A82}"/>
          </ac:spMkLst>
        </pc:spChg>
        <pc:spChg chg="del mod ord">
          <ac:chgData name="Andreas Dim" userId="866b12aa-3e45-4b36-93f5-7b30f9043169" providerId="ADAL" clId="{B94BD59D-6BAC-4A01-966B-EA606DAE3A44}" dt="2024-08-23T13:25:53.891" v="934" actId="478"/>
          <ac:spMkLst>
            <pc:docMk/>
            <pc:sldMk cId="0" sldId="269"/>
            <ac:spMk id="23555" creationId="{F127B62D-2F6A-9918-75DC-E80BC4ECEFE4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2.676" v="966"/>
        <pc:sldMkLst>
          <pc:docMk/>
          <pc:sldMk cId="0" sldId="270"/>
        </pc:sldMkLst>
        <pc:spChg chg="add mod">
          <ac:chgData name="Andreas Dim" userId="866b12aa-3e45-4b36-93f5-7b30f9043169" providerId="ADAL" clId="{B94BD59D-6BAC-4A01-966B-EA606DAE3A44}" dt="2024-08-23T13:26:52.676" v="966"/>
          <ac:spMkLst>
            <pc:docMk/>
            <pc:sldMk cId="0" sldId="270"/>
            <ac:spMk id="2" creationId="{52887E20-2F02-04F7-9D2D-1CCAB06C04B5}"/>
          </ac:spMkLst>
        </pc:spChg>
        <pc:spChg chg="add mod">
          <ac:chgData name="Andreas Dim" userId="866b12aa-3e45-4b36-93f5-7b30f9043169" providerId="ADAL" clId="{B94BD59D-6BAC-4A01-966B-EA606DAE3A44}" dt="2024-08-23T13:26:52.676" v="966"/>
          <ac:spMkLst>
            <pc:docMk/>
            <pc:sldMk cId="0" sldId="270"/>
            <ac:spMk id="3" creationId="{D4422938-28E9-F834-7E77-9FB267B2C3F4}"/>
          </ac:spMkLst>
        </pc:spChg>
        <pc:spChg chg="add mod">
          <ac:chgData name="Andreas Dim" userId="866b12aa-3e45-4b36-93f5-7b30f9043169" providerId="ADAL" clId="{B94BD59D-6BAC-4A01-966B-EA606DAE3A44}" dt="2024-08-23T13:26:52.676" v="966"/>
          <ac:spMkLst>
            <pc:docMk/>
            <pc:sldMk cId="0" sldId="270"/>
            <ac:spMk id="4" creationId="{3EA5EFAA-AFE3-D480-05BE-EEE56CAFC23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0"/>
            <ac:spMk id="25601" creationId="{B4B354B4-0A14-552C-53DB-F71FD2CA867B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0"/>
            <ac:spMk id="25602" creationId="{0D40FF8E-DECE-6CAB-A830-D5D777FFCB43}"/>
          </ac:spMkLst>
        </pc:spChg>
        <pc:spChg chg="del mod ord">
          <ac:chgData name="Andreas Dim" userId="866b12aa-3e45-4b36-93f5-7b30f9043169" providerId="ADAL" clId="{B94BD59D-6BAC-4A01-966B-EA606DAE3A44}" dt="2024-08-23T13:25:57.568" v="936" actId="478"/>
          <ac:spMkLst>
            <pc:docMk/>
            <pc:sldMk cId="0" sldId="270"/>
            <ac:spMk id="25603" creationId="{2E764CDD-6622-759F-BF06-ACEBC2139F40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3.804" v="967"/>
        <pc:sldMkLst>
          <pc:docMk/>
          <pc:sldMk cId="0" sldId="271"/>
        </pc:sldMkLst>
        <pc:spChg chg="add mod">
          <ac:chgData name="Andreas Dim" userId="866b12aa-3e45-4b36-93f5-7b30f9043169" providerId="ADAL" clId="{B94BD59D-6BAC-4A01-966B-EA606DAE3A44}" dt="2024-08-23T13:26:53.804" v="967"/>
          <ac:spMkLst>
            <pc:docMk/>
            <pc:sldMk cId="0" sldId="271"/>
            <ac:spMk id="2" creationId="{435112F6-9DB1-A86D-C2C0-9A6B66F1A362}"/>
          </ac:spMkLst>
        </pc:spChg>
        <pc:spChg chg="add mod">
          <ac:chgData name="Andreas Dim" userId="866b12aa-3e45-4b36-93f5-7b30f9043169" providerId="ADAL" clId="{B94BD59D-6BAC-4A01-966B-EA606DAE3A44}" dt="2024-08-23T13:26:53.804" v="967"/>
          <ac:spMkLst>
            <pc:docMk/>
            <pc:sldMk cId="0" sldId="271"/>
            <ac:spMk id="3" creationId="{EF266571-AEF3-6F17-7E58-F3C76C78099E}"/>
          </ac:spMkLst>
        </pc:spChg>
        <pc:spChg chg="add mod">
          <ac:chgData name="Andreas Dim" userId="866b12aa-3e45-4b36-93f5-7b30f9043169" providerId="ADAL" clId="{B94BD59D-6BAC-4A01-966B-EA606DAE3A44}" dt="2024-08-23T13:26:53.804" v="967"/>
          <ac:spMkLst>
            <pc:docMk/>
            <pc:sldMk cId="0" sldId="271"/>
            <ac:spMk id="4" creationId="{3012A04B-3802-F171-7AB3-4BD471DDE512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1"/>
            <ac:spMk id="26625" creationId="{845AFFBC-FBB6-F482-2F4D-816D12B6831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1"/>
            <ac:spMk id="26626" creationId="{4FFB06F0-0895-8073-78CC-0DDA7CF2E0C0}"/>
          </ac:spMkLst>
        </pc:spChg>
        <pc:spChg chg="del mod ord">
          <ac:chgData name="Andreas Dim" userId="866b12aa-3e45-4b36-93f5-7b30f9043169" providerId="ADAL" clId="{B94BD59D-6BAC-4A01-966B-EA606DAE3A44}" dt="2024-08-23T13:25:59.402" v="937" actId="478"/>
          <ac:spMkLst>
            <pc:docMk/>
            <pc:sldMk cId="0" sldId="271"/>
            <ac:spMk id="26627" creationId="{5C15A648-60E6-7E8D-355E-0B5EE50C4DFC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4.660" v="968"/>
        <pc:sldMkLst>
          <pc:docMk/>
          <pc:sldMk cId="0" sldId="272"/>
        </pc:sldMkLst>
        <pc:spChg chg="add mod">
          <ac:chgData name="Andreas Dim" userId="866b12aa-3e45-4b36-93f5-7b30f9043169" providerId="ADAL" clId="{B94BD59D-6BAC-4A01-966B-EA606DAE3A44}" dt="2024-08-23T13:26:54.660" v="968"/>
          <ac:spMkLst>
            <pc:docMk/>
            <pc:sldMk cId="0" sldId="272"/>
            <ac:spMk id="2" creationId="{F0A9F5B0-26DD-7794-F8BA-A4DF5489DD41}"/>
          </ac:spMkLst>
        </pc:spChg>
        <pc:spChg chg="add mod">
          <ac:chgData name="Andreas Dim" userId="866b12aa-3e45-4b36-93f5-7b30f9043169" providerId="ADAL" clId="{B94BD59D-6BAC-4A01-966B-EA606DAE3A44}" dt="2024-08-23T13:26:54.660" v="968"/>
          <ac:spMkLst>
            <pc:docMk/>
            <pc:sldMk cId="0" sldId="272"/>
            <ac:spMk id="3" creationId="{9E95CDD0-BDA3-E10B-6276-5EC18903FD9A}"/>
          </ac:spMkLst>
        </pc:spChg>
        <pc:spChg chg="add mod">
          <ac:chgData name="Andreas Dim" userId="866b12aa-3e45-4b36-93f5-7b30f9043169" providerId="ADAL" clId="{B94BD59D-6BAC-4A01-966B-EA606DAE3A44}" dt="2024-08-23T13:26:54.660" v="968"/>
          <ac:spMkLst>
            <pc:docMk/>
            <pc:sldMk cId="0" sldId="272"/>
            <ac:spMk id="4" creationId="{78DC0256-61E5-9900-2E52-BEB7D6719B5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2"/>
            <ac:spMk id="27649" creationId="{27967811-544B-BC7F-A847-9C287CCF343B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2"/>
            <ac:spMk id="27650" creationId="{BC46398B-E944-3BC1-DC06-0615A1BF3B34}"/>
          </ac:spMkLst>
        </pc:spChg>
        <pc:spChg chg="del mod ord">
          <ac:chgData name="Andreas Dim" userId="866b12aa-3e45-4b36-93f5-7b30f9043169" providerId="ADAL" clId="{B94BD59D-6BAC-4A01-966B-EA606DAE3A44}" dt="2024-08-23T13:26:00.637" v="938" actId="478"/>
          <ac:spMkLst>
            <pc:docMk/>
            <pc:sldMk cId="0" sldId="272"/>
            <ac:spMk id="27651" creationId="{79C02BDE-B784-564E-EFE6-05A5F3086547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6.091" v="970"/>
        <pc:sldMkLst>
          <pc:docMk/>
          <pc:sldMk cId="0" sldId="273"/>
        </pc:sldMkLst>
        <pc:spChg chg="add mod">
          <ac:chgData name="Andreas Dim" userId="866b12aa-3e45-4b36-93f5-7b30f9043169" providerId="ADAL" clId="{B94BD59D-6BAC-4A01-966B-EA606DAE3A44}" dt="2024-08-23T13:26:56.091" v="970"/>
          <ac:spMkLst>
            <pc:docMk/>
            <pc:sldMk cId="0" sldId="273"/>
            <ac:spMk id="2" creationId="{5BFE80E3-1D2C-5EC9-3155-B7876F1B90C1}"/>
          </ac:spMkLst>
        </pc:spChg>
        <pc:spChg chg="add mod">
          <ac:chgData name="Andreas Dim" userId="866b12aa-3e45-4b36-93f5-7b30f9043169" providerId="ADAL" clId="{B94BD59D-6BAC-4A01-966B-EA606DAE3A44}" dt="2024-08-23T13:26:56.091" v="970"/>
          <ac:spMkLst>
            <pc:docMk/>
            <pc:sldMk cId="0" sldId="273"/>
            <ac:spMk id="3" creationId="{1BB8AB96-1A3E-F376-705A-2159CBD93DA8}"/>
          </ac:spMkLst>
        </pc:spChg>
        <pc:spChg chg="add mod">
          <ac:chgData name="Andreas Dim" userId="866b12aa-3e45-4b36-93f5-7b30f9043169" providerId="ADAL" clId="{B94BD59D-6BAC-4A01-966B-EA606DAE3A44}" dt="2024-08-23T13:26:56.091" v="970"/>
          <ac:spMkLst>
            <pc:docMk/>
            <pc:sldMk cId="0" sldId="273"/>
            <ac:spMk id="4" creationId="{8767A838-22E6-B324-C1A6-1575773D9B2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3"/>
            <ac:spMk id="29697" creationId="{3C1B6B06-D4B9-439C-307A-C7881E03D313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3"/>
            <ac:spMk id="29698" creationId="{A3F0A571-2343-A65B-12C5-6754F228B5CD}"/>
          </ac:spMkLst>
        </pc:spChg>
        <pc:spChg chg="del mod ord">
          <ac:chgData name="Andreas Dim" userId="866b12aa-3e45-4b36-93f5-7b30f9043169" providerId="ADAL" clId="{B94BD59D-6BAC-4A01-966B-EA606DAE3A44}" dt="2024-08-23T13:26:04.344" v="940" actId="478"/>
          <ac:spMkLst>
            <pc:docMk/>
            <pc:sldMk cId="0" sldId="273"/>
            <ac:spMk id="29699" creationId="{E11FA122-EF75-C01E-F186-24ACC35A76DD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6.740" v="971"/>
        <pc:sldMkLst>
          <pc:docMk/>
          <pc:sldMk cId="0" sldId="274"/>
        </pc:sldMkLst>
        <pc:spChg chg="add mod">
          <ac:chgData name="Andreas Dim" userId="866b12aa-3e45-4b36-93f5-7b30f9043169" providerId="ADAL" clId="{B94BD59D-6BAC-4A01-966B-EA606DAE3A44}" dt="2024-08-23T13:26:56.740" v="971"/>
          <ac:spMkLst>
            <pc:docMk/>
            <pc:sldMk cId="0" sldId="274"/>
            <ac:spMk id="2" creationId="{768D6BCB-64EF-7CAA-1E37-A32EFA889950}"/>
          </ac:spMkLst>
        </pc:spChg>
        <pc:spChg chg="add mod">
          <ac:chgData name="Andreas Dim" userId="866b12aa-3e45-4b36-93f5-7b30f9043169" providerId="ADAL" clId="{B94BD59D-6BAC-4A01-966B-EA606DAE3A44}" dt="2024-08-23T13:26:56.740" v="971"/>
          <ac:spMkLst>
            <pc:docMk/>
            <pc:sldMk cId="0" sldId="274"/>
            <ac:spMk id="3" creationId="{2B028341-A75A-9571-9CD7-AAC66495A687}"/>
          </ac:spMkLst>
        </pc:spChg>
        <pc:spChg chg="add mod">
          <ac:chgData name="Andreas Dim" userId="866b12aa-3e45-4b36-93f5-7b30f9043169" providerId="ADAL" clId="{B94BD59D-6BAC-4A01-966B-EA606DAE3A44}" dt="2024-08-23T13:26:56.740" v="971"/>
          <ac:spMkLst>
            <pc:docMk/>
            <pc:sldMk cId="0" sldId="274"/>
            <ac:spMk id="4" creationId="{8C108D36-4B31-8C39-A480-3D0EF3555B78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4"/>
            <ac:spMk id="30721" creationId="{4B1AC000-77F0-5B67-6DF2-021D8EF9BF0E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4"/>
            <ac:spMk id="30722" creationId="{A063A425-CA82-AFB1-BC1E-0538F5B86BC8}"/>
          </ac:spMkLst>
        </pc:spChg>
        <pc:spChg chg="del mod ord">
          <ac:chgData name="Andreas Dim" userId="866b12aa-3e45-4b36-93f5-7b30f9043169" providerId="ADAL" clId="{B94BD59D-6BAC-4A01-966B-EA606DAE3A44}" dt="2024-08-23T13:26:05.589" v="941" actId="478"/>
          <ac:spMkLst>
            <pc:docMk/>
            <pc:sldMk cId="0" sldId="274"/>
            <ac:spMk id="30723" creationId="{A1E643D4-CD0F-FB06-5CE3-8A403933C876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7.450" v="972"/>
        <pc:sldMkLst>
          <pc:docMk/>
          <pc:sldMk cId="0" sldId="275"/>
        </pc:sldMkLst>
        <pc:spChg chg="add mod">
          <ac:chgData name="Andreas Dim" userId="866b12aa-3e45-4b36-93f5-7b30f9043169" providerId="ADAL" clId="{B94BD59D-6BAC-4A01-966B-EA606DAE3A44}" dt="2024-08-23T13:26:57.450" v="972"/>
          <ac:spMkLst>
            <pc:docMk/>
            <pc:sldMk cId="0" sldId="275"/>
            <ac:spMk id="2" creationId="{1B00ED85-F7FC-ABB1-7AAE-9E9310CF822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5"/>
            <ac:spMk id="3" creationId="{BAAC7EB7-3390-67C9-CFA6-1F5B22E2424E}"/>
          </ac:spMkLst>
        </pc:spChg>
        <pc:spChg chg="add mod">
          <ac:chgData name="Andreas Dim" userId="866b12aa-3e45-4b36-93f5-7b30f9043169" providerId="ADAL" clId="{B94BD59D-6BAC-4A01-966B-EA606DAE3A44}" dt="2024-08-23T13:26:57.450" v="972"/>
          <ac:spMkLst>
            <pc:docMk/>
            <pc:sldMk cId="0" sldId="275"/>
            <ac:spMk id="4" creationId="{631E99D1-E28B-3C6C-6522-06D42201FD9D}"/>
          </ac:spMkLst>
        </pc:spChg>
        <pc:spChg chg="add mod">
          <ac:chgData name="Andreas Dim" userId="866b12aa-3e45-4b36-93f5-7b30f9043169" providerId="ADAL" clId="{B94BD59D-6BAC-4A01-966B-EA606DAE3A44}" dt="2024-08-23T13:26:57.450" v="972"/>
          <ac:spMkLst>
            <pc:docMk/>
            <pc:sldMk cId="0" sldId="275"/>
            <ac:spMk id="5" creationId="{413DFCA1-43CD-48C4-2535-D115EB85D2B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5"/>
            <ac:spMk id="31745" creationId="{3F2D4090-B936-F60D-E59E-3E8E53804182}"/>
          </ac:spMkLst>
        </pc:spChg>
        <pc:spChg chg="del mod ord">
          <ac:chgData name="Andreas Dim" userId="866b12aa-3e45-4b36-93f5-7b30f9043169" providerId="ADAL" clId="{B94BD59D-6BAC-4A01-966B-EA606DAE3A44}" dt="2024-08-23T13:26:07.683" v="942" actId="478"/>
          <ac:spMkLst>
            <pc:docMk/>
            <pc:sldMk cId="0" sldId="275"/>
            <ac:spMk id="31747" creationId="{615AD68D-3C03-04EC-67EA-F856F2912883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8.197" v="973"/>
        <pc:sldMkLst>
          <pc:docMk/>
          <pc:sldMk cId="0" sldId="276"/>
        </pc:sldMkLst>
        <pc:spChg chg="add mod">
          <ac:chgData name="Andreas Dim" userId="866b12aa-3e45-4b36-93f5-7b30f9043169" providerId="ADAL" clId="{B94BD59D-6BAC-4A01-966B-EA606DAE3A44}" dt="2024-08-23T13:26:58.197" v="973"/>
          <ac:spMkLst>
            <pc:docMk/>
            <pc:sldMk cId="0" sldId="276"/>
            <ac:spMk id="2" creationId="{8DCA2079-D5E3-F167-9190-4054705D26E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6"/>
            <ac:spMk id="3" creationId="{8BC9F0A2-7FEA-A0A3-4732-A14F011FC37E}"/>
          </ac:spMkLst>
        </pc:spChg>
        <pc:spChg chg="add mod">
          <ac:chgData name="Andreas Dim" userId="866b12aa-3e45-4b36-93f5-7b30f9043169" providerId="ADAL" clId="{B94BD59D-6BAC-4A01-966B-EA606DAE3A44}" dt="2024-08-23T13:26:58.197" v="973"/>
          <ac:spMkLst>
            <pc:docMk/>
            <pc:sldMk cId="0" sldId="276"/>
            <ac:spMk id="4" creationId="{582BCB8D-DDB3-0727-3138-EA8ECE86C899}"/>
          </ac:spMkLst>
        </pc:spChg>
        <pc:spChg chg="add mod">
          <ac:chgData name="Andreas Dim" userId="866b12aa-3e45-4b36-93f5-7b30f9043169" providerId="ADAL" clId="{B94BD59D-6BAC-4A01-966B-EA606DAE3A44}" dt="2024-08-23T13:26:58.197" v="973"/>
          <ac:spMkLst>
            <pc:docMk/>
            <pc:sldMk cId="0" sldId="276"/>
            <ac:spMk id="5" creationId="{A7F76868-EDD6-C232-15CF-DA346519D606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6"/>
            <ac:spMk id="32769" creationId="{6B9F309E-387E-C88F-E168-BEDB1923518B}"/>
          </ac:spMkLst>
        </pc:spChg>
        <pc:spChg chg="del mod ord">
          <ac:chgData name="Andreas Dim" userId="866b12aa-3e45-4b36-93f5-7b30f9043169" providerId="ADAL" clId="{B94BD59D-6BAC-4A01-966B-EA606DAE3A44}" dt="2024-08-23T13:26:10.750" v="944" actId="478"/>
          <ac:spMkLst>
            <pc:docMk/>
            <pc:sldMk cId="0" sldId="276"/>
            <ac:spMk id="32771" creationId="{3554D408-F7DA-3673-1302-70E54300ECA0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9.861" v="975"/>
        <pc:sldMkLst>
          <pc:docMk/>
          <pc:sldMk cId="0" sldId="278"/>
        </pc:sldMkLst>
        <pc:spChg chg="add mod">
          <ac:chgData name="Andreas Dim" userId="866b12aa-3e45-4b36-93f5-7b30f9043169" providerId="ADAL" clId="{B94BD59D-6BAC-4A01-966B-EA606DAE3A44}" dt="2024-08-23T13:26:59.861" v="975"/>
          <ac:spMkLst>
            <pc:docMk/>
            <pc:sldMk cId="0" sldId="278"/>
            <ac:spMk id="2" creationId="{F7589EE7-2023-2B15-DD05-AE5C033B68B3}"/>
          </ac:spMkLst>
        </pc:spChg>
        <pc:spChg chg="add mod">
          <ac:chgData name="Andreas Dim" userId="866b12aa-3e45-4b36-93f5-7b30f9043169" providerId="ADAL" clId="{B94BD59D-6BAC-4A01-966B-EA606DAE3A44}" dt="2024-08-23T13:26:59.861" v="975"/>
          <ac:spMkLst>
            <pc:docMk/>
            <pc:sldMk cId="0" sldId="278"/>
            <ac:spMk id="3" creationId="{8A8D9B5A-BA36-DEF7-247C-39F937F5FCC4}"/>
          </ac:spMkLst>
        </pc:spChg>
        <pc:spChg chg="add mod">
          <ac:chgData name="Andreas Dim" userId="866b12aa-3e45-4b36-93f5-7b30f9043169" providerId="ADAL" clId="{B94BD59D-6BAC-4A01-966B-EA606DAE3A44}" dt="2024-08-23T13:26:59.861" v="975"/>
          <ac:spMkLst>
            <pc:docMk/>
            <pc:sldMk cId="0" sldId="278"/>
            <ac:spMk id="4" creationId="{0A2173FD-89D8-4C4F-C4D4-5DA595CB81E9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8"/>
            <ac:spMk id="34817" creationId="{8501A426-2918-7F7E-2AFE-ACBB94431804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8"/>
            <ac:spMk id="34818" creationId="{439C4428-9210-D086-21F2-C77F10A30469}"/>
          </ac:spMkLst>
        </pc:spChg>
        <pc:spChg chg="del mod ord">
          <ac:chgData name="Andreas Dim" userId="866b12aa-3e45-4b36-93f5-7b30f9043169" providerId="ADAL" clId="{B94BD59D-6BAC-4A01-966B-EA606DAE3A44}" dt="2024-08-23T13:26:13.504" v="946" actId="478"/>
          <ac:spMkLst>
            <pc:docMk/>
            <pc:sldMk cId="0" sldId="278"/>
            <ac:spMk id="34819" creationId="{377BE28C-77B8-405D-DC3B-32BDD4942DD7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1.074" v="976"/>
        <pc:sldMkLst>
          <pc:docMk/>
          <pc:sldMk cId="0" sldId="279"/>
        </pc:sldMkLst>
        <pc:spChg chg="add mod">
          <ac:chgData name="Andreas Dim" userId="866b12aa-3e45-4b36-93f5-7b30f9043169" providerId="ADAL" clId="{B94BD59D-6BAC-4A01-966B-EA606DAE3A44}" dt="2024-08-23T13:27:01.074" v="976"/>
          <ac:spMkLst>
            <pc:docMk/>
            <pc:sldMk cId="0" sldId="279"/>
            <ac:spMk id="2" creationId="{29883466-DDF3-5CD6-CA98-D729D975DCCE}"/>
          </ac:spMkLst>
        </pc:spChg>
        <pc:spChg chg="add mod">
          <ac:chgData name="Andreas Dim" userId="866b12aa-3e45-4b36-93f5-7b30f9043169" providerId="ADAL" clId="{B94BD59D-6BAC-4A01-966B-EA606DAE3A44}" dt="2024-08-23T13:27:01.074" v="976"/>
          <ac:spMkLst>
            <pc:docMk/>
            <pc:sldMk cId="0" sldId="279"/>
            <ac:spMk id="3" creationId="{90697461-6E7E-C744-64D7-17DCA029BD4A}"/>
          </ac:spMkLst>
        </pc:spChg>
        <pc:spChg chg="add mod">
          <ac:chgData name="Andreas Dim" userId="866b12aa-3e45-4b36-93f5-7b30f9043169" providerId="ADAL" clId="{B94BD59D-6BAC-4A01-966B-EA606DAE3A44}" dt="2024-08-23T13:27:01.074" v="976"/>
          <ac:spMkLst>
            <pc:docMk/>
            <pc:sldMk cId="0" sldId="279"/>
            <ac:spMk id="4" creationId="{5468537C-E5F3-3E2F-445B-43786F6EBB3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9"/>
            <ac:spMk id="35841" creationId="{A35B780C-A757-008C-9AC9-1C4A469B22E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79"/>
            <ac:spMk id="35842" creationId="{1EB969DA-A322-4EA0-D5BA-D43FBC852F6C}"/>
          </ac:spMkLst>
        </pc:spChg>
        <pc:spChg chg="del mod ord">
          <ac:chgData name="Andreas Dim" userId="866b12aa-3e45-4b36-93f5-7b30f9043169" providerId="ADAL" clId="{B94BD59D-6BAC-4A01-966B-EA606DAE3A44}" dt="2024-08-23T13:26:14.599" v="947" actId="478"/>
          <ac:spMkLst>
            <pc:docMk/>
            <pc:sldMk cId="0" sldId="279"/>
            <ac:spMk id="35843" creationId="{7AF455B7-55F5-9FB1-6FE6-AE9601993B78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1.983" v="977"/>
        <pc:sldMkLst>
          <pc:docMk/>
          <pc:sldMk cId="0" sldId="280"/>
        </pc:sldMkLst>
        <pc:spChg chg="add mod">
          <ac:chgData name="Andreas Dim" userId="866b12aa-3e45-4b36-93f5-7b30f9043169" providerId="ADAL" clId="{B94BD59D-6BAC-4A01-966B-EA606DAE3A44}" dt="2024-08-23T13:27:01.983" v="977"/>
          <ac:spMkLst>
            <pc:docMk/>
            <pc:sldMk cId="0" sldId="280"/>
            <ac:spMk id="2" creationId="{840F87D6-DF21-F1DD-8C92-DEC74A8B8337}"/>
          </ac:spMkLst>
        </pc:spChg>
        <pc:spChg chg="add mod">
          <ac:chgData name="Andreas Dim" userId="866b12aa-3e45-4b36-93f5-7b30f9043169" providerId="ADAL" clId="{B94BD59D-6BAC-4A01-966B-EA606DAE3A44}" dt="2024-08-23T13:27:01.983" v="977"/>
          <ac:spMkLst>
            <pc:docMk/>
            <pc:sldMk cId="0" sldId="280"/>
            <ac:spMk id="3" creationId="{13DC3405-2394-5ED8-C7D8-5DEE0C453C07}"/>
          </ac:spMkLst>
        </pc:spChg>
        <pc:spChg chg="add mod">
          <ac:chgData name="Andreas Dim" userId="866b12aa-3e45-4b36-93f5-7b30f9043169" providerId="ADAL" clId="{B94BD59D-6BAC-4A01-966B-EA606DAE3A44}" dt="2024-08-23T13:27:01.983" v="977"/>
          <ac:spMkLst>
            <pc:docMk/>
            <pc:sldMk cId="0" sldId="280"/>
            <ac:spMk id="4" creationId="{7415DD6F-09EF-8471-0CE3-19B8CB203CDD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0"/>
            <ac:spMk id="36865" creationId="{F6ACE10E-0840-E5D2-5B57-C1C5BD80D70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0"/>
            <ac:spMk id="36866" creationId="{306420D0-F101-6E4B-168F-9905DE8FE253}"/>
          </ac:spMkLst>
        </pc:spChg>
        <pc:spChg chg="del mod ord">
          <ac:chgData name="Andreas Dim" userId="866b12aa-3e45-4b36-93f5-7b30f9043169" providerId="ADAL" clId="{B94BD59D-6BAC-4A01-966B-EA606DAE3A44}" dt="2024-08-23T13:26:16.956" v="948" actId="478"/>
          <ac:spMkLst>
            <pc:docMk/>
            <pc:sldMk cId="0" sldId="280"/>
            <ac:spMk id="36867" creationId="{D1931F99-F265-74B7-8266-EAC0918CE5B6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3.469" v="978"/>
        <pc:sldMkLst>
          <pc:docMk/>
          <pc:sldMk cId="0" sldId="281"/>
        </pc:sldMkLst>
        <pc:spChg chg="add mod">
          <ac:chgData name="Andreas Dim" userId="866b12aa-3e45-4b36-93f5-7b30f9043169" providerId="ADAL" clId="{B94BD59D-6BAC-4A01-966B-EA606DAE3A44}" dt="2024-08-23T13:27:03.469" v="978"/>
          <ac:spMkLst>
            <pc:docMk/>
            <pc:sldMk cId="0" sldId="281"/>
            <ac:spMk id="2" creationId="{61A9FE86-0D56-0A59-F770-5DDC9C7E425A}"/>
          </ac:spMkLst>
        </pc:spChg>
        <pc:spChg chg="add mod">
          <ac:chgData name="Andreas Dim" userId="866b12aa-3e45-4b36-93f5-7b30f9043169" providerId="ADAL" clId="{B94BD59D-6BAC-4A01-966B-EA606DAE3A44}" dt="2024-08-23T13:27:03.469" v="978"/>
          <ac:spMkLst>
            <pc:docMk/>
            <pc:sldMk cId="0" sldId="281"/>
            <ac:spMk id="3" creationId="{6CA1897C-1FF3-3EB6-14A9-F14375954F8B}"/>
          </ac:spMkLst>
        </pc:spChg>
        <pc:spChg chg="add mod">
          <ac:chgData name="Andreas Dim" userId="866b12aa-3e45-4b36-93f5-7b30f9043169" providerId="ADAL" clId="{B94BD59D-6BAC-4A01-966B-EA606DAE3A44}" dt="2024-08-23T13:27:03.469" v="978"/>
          <ac:spMkLst>
            <pc:docMk/>
            <pc:sldMk cId="0" sldId="281"/>
            <ac:spMk id="4" creationId="{DABD7725-E446-D16E-DAB9-D1C660709ED8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1"/>
            <ac:spMk id="37889" creationId="{335876F3-E3D4-C95B-7367-70FA738C6A21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1"/>
            <ac:spMk id="37890" creationId="{CABDA1B7-CBBD-A52B-1A7E-78F3D1D22C82}"/>
          </ac:spMkLst>
        </pc:spChg>
        <pc:spChg chg="del mod ord">
          <ac:chgData name="Andreas Dim" userId="866b12aa-3e45-4b36-93f5-7b30f9043169" providerId="ADAL" clId="{B94BD59D-6BAC-4A01-966B-EA606DAE3A44}" dt="2024-08-23T13:26:18.117" v="949" actId="478"/>
          <ac:spMkLst>
            <pc:docMk/>
            <pc:sldMk cId="0" sldId="281"/>
            <ac:spMk id="37891" creationId="{F8C90940-A033-44E3-1016-9B7B12B4AE98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6T08:05:05.210" v="1479" actId="47"/>
        <pc:sldMkLst>
          <pc:docMk/>
          <pc:sldMk cId="0" sldId="282"/>
        </pc:sldMkLst>
        <pc:spChg chg="add del mod ord">
          <ac:chgData name="Andreas Dim" userId="866b12aa-3e45-4b36-93f5-7b30f9043169" providerId="ADAL" clId="{B94BD59D-6BAC-4A01-966B-EA606DAE3A44}" dt="2024-08-23T13:19:51.740" v="897" actId="700"/>
          <ac:spMkLst>
            <pc:docMk/>
            <pc:sldMk cId="0" sldId="282"/>
            <ac:spMk id="2" creationId="{4B3DEE18-2FD0-9004-8A19-F8D2774935E7}"/>
          </ac:spMkLst>
        </pc:spChg>
        <pc:spChg chg="add del mod ord">
          <ac:chgData name="Andreas Dim" userId="866b12aa-3e45-4b36-93f5-7b30f9043169" providerId="ADAL" clId="{B94BD59D-6BAC-4A01-966B-EA606DAE3A44}" dt="2024-08-23T13:20:21.884" v="899" actId="700"/>
          <ac:spMkLst>
            <pc:docMk/>
            <pc:sldMk cId="0" sldId="282"/>
            <ac:spMk id="3" creationId="{B2BCAC07-7A25-AE5F-4E5B-70EDEFFFAAE9}"/>
          </ac:spMkLst>
        </pc:spChg>
        <pc:spChg chg="add del mod">
          <ac:chgData name="Andreas Dim" userId="866b12aa-3e45-4b36-93f5-7b30f9043169" providerId="ADAL" clId="{B94BD59D-6BAC-4A01-966B-EA606DAE3A44}" dt="2024-08-23T13:23:50.708" v="914" actId="6264"/>
          <ac:spMkLst>
            <pc:docMk/>
            <pc:sldMk cId="0" sldId="282"/>
            <ac:spMk id="4" creationId="{1E94EC6A-FAE8-7CF2-A692-A3A730851467}"/>
          </ac:spMkLst>
        </pc:spChg>
        <pc:spChg chg="add del mod">
          <ac:chgData name="Andreas Dim" userId="866b12aa-3e45-4b36-93f5-7b30f9043169" providerId="ADAL" clId="{B94BD59D-6BAC-4A01-966B-EA606DAE3A44}" dt="2024-08-23T13:23:50.708" v="914" actId="6264"/>
          <ac:spMkLst>
            <pc:docMk/>
            <pc:sldMk cId="0" sldId="282"/>
            <ac:spMk id="5" creationId="{17E8C41E-0967-7EF2-0A0B-DC1EA56B5A08}"/>
          </ac:spMkLst>
        </pc:spChg>
        <pc:spChg chg="add del mod">
          <ac:chgData name="Andreas Dim" userId="866b12aa-3e45-4b36-93f5-7b30f9043169" providerId="ADAL" clId="{B94BD59D-6BAC-4A01-966B-EA606DAE3A44}" dt="2024-08-23T13:23:50.708" v="914" actId="6264"/>
          <ac:spMkLst>
            <pc:docMk/>
            <pc:sldMk cId="0" sldId="282"/>
            <ac:spMk id="6" creationId="{63C2031A-22FA-FD1A-9782-72F58A44DDFF}"/>
          </ac:spMkLst>
        </pc:spChg>
        <pc:spChg chg="add del mod">
          <ac:chgData name="Andreas Dim" userId="866b12aa-3e45-4b36-93f5-7b30f9043169" providerId="ADAL" clId="{B94BD59D-6BAC-4A01-966B-EA606DAE3A44}" dt="2024-08-23T13:23:50.218" v="913" actId="6264"/>
          <ac:spMkLst>
            <pc:docMk/>
            <pc:sldMk cId="0" sldId="282"/>
            <ac:spMk id="7" creationId="{7A271672-7B6B-A6FD-219F-AB2DAF59BCF6}"/>
          </ac:spMkLst>
        </pc:spChg>
        <pc:spChg chg="add del mod">
          <ac:chgData name="Andreas Dim" userId="866b12aa-3e45-4b36-93f5-7b30f9043169" providerId="ADAL" clId="{B94BD59D-6BAC-4A01-966B-EA606DAE3A44}" dt="2024-08-23T13:23:50.218" v="913" actId="6264"/>
          <ac:spMkLst>
            <pc:docMk/>
            <pc:sldMk cId="0" sldId="282"/>
            <ac:spMk id="8" creationId="{8F6FB68A-7CF3-A9CB-F494-FF9AE989095C}"/>
          </ac:spMkLst>
        </pc:spChg>
        <pc:spChg chg="add del mod">
          <ac:chgData name="Andreas Dim" userId="866b12aa-3e45-4b36-93f5-7b30f9043169" providerId="ADAL" clId="{B94BD59D-6BAC-4A01-966B-EA606DAE3A44}" dt="2024-08-23T13:23:50.218" v="913" actId="6264"/>
          <ac:spMkLst>
            <pc:docMk/>
            <pc:sldMk cId="0" sldId="282"/>
            <ac:spMk id="9" creationId="{930B8EC0-69C9-03F0-4D18-7A7940112CF0}"/>
          </ac:spMkLst>
        </pc:spChg>
        <pc:spChg chg="add del mod">
          <ac:chgData name="Andreas Dim" userId="866b12aa-3e45-4b36-93f5-7b30f9043169" providerId="ADAL" clId="{B94BD59D-6BAC-4A01-966B-EA606DAE3A44}" dt="2024-08-23T13:23:49.898" v="912" actId="6264"/>
          <ac:spMkLst>
            <pc:docMk/>
            <pc:sldMk cId="0" sldId="282"/>
            <ac:spMk id="10" creationId="{D95B2BF1-B071-0D81-E73E-31C41A1D97C5}"/>
          </ac:spMkLst>
        </pc:spChg>
        <pc:spChg chg="add del mod">
          <ac:chgData name="Andreas Dim" userId="866b12aa-3e45-4b36-93f5-7b30f9043169" providerId="ADAL" clId="{B94BD59D-6BAC-4A01-966B-EA606DAE3A44}" dt="2024-08-23T13:23:49.898" v="912" actId="6264"/>
          <ac:spMkLst>
            <pc:docMk/>
            <pc:sldMk cId="0" sldId="282"/>
            <ac:spMk id="11" creationId="{BEDE7A72-24F6-65A1-1086-75C55AF56AFD}"/>
          </ac:spMkLst>
        </pc:spChg>
        <pc:spChg chg="add del mod">
          <ac:chgData name="Andreas Dim" userId="866b12aa-3e45-4b36-93f5-7b30f9043169" providerId="ADAL" clId="{B94BD59D-6BAC-4A01-966B-EA606DAE3A44}" dt="2024-08-23T13:23:49.898" v="912" actId="6264"/>
          <ac:spMkLst>
            <pc:docMk/>
            <pc:sldMk cId="0" sldId="282"/>
            <ac:spMk id="12" creationId="{C01998CB-2EF4-DE62-3196-3D3F61BB8915}"/>
          </ac:spMkLst>
        </pc:spChg>
        <pc:spChg chg="add del mod">
          <ac:chgData name="Andreas Dim" userId="866b12aa-3e45-4b36-93f5-7b30f9043169" providerId="ADAL" clId="{B94BD59D-6BAC-4A01-966B-EA606DAE3A44}" dt="2024-08-23T13:23:49.393" v="911" actId="6264"/>
          <ac:spMkLst>
            <pc:docMk/>
            <pc:sldMk cId="0" sldId="282"/>
            <ac:spMk id="13" creationId="{365D3B9F-292C-1275-D914-4B1BC537176D}"/>
          </ac:spMkLst>
        </pc:spChg>
        <pc:spChg chg="add del mod">
          <ac:chgData name="Andreas Dim" userId="866b12aa-3e45-4b36-93f5-7b30f9043169" providerId="ADAL" clId="{B94BD59D-6BAC-4A01-966B-EA606DAE3A44}" dt="2024-08-23T13:23:49.393" v="911" actId="6264"/>
          <ac:spMkLst>
            <pc:docMk/>
            <pc:sldMk cId="0" sldId="282"/>
            <ac:spMk id="14" creationId="{A753ED46-3C57-57FB-9AE0-2802E2A34F94}"/>
          </ac:spMkLst>
        </pc:spChg>
        <pc:spChg chg="add del mod">
          <ac:chgData name="Andreas Dim" userId="866b12aa-3e45-4b36-93f5-7b30f9043169" providerId="ADAL" clId="{B94BD59D-6BAC-4A01-966B-EA606DAE3A44}" dt="2024-08-23T13:23:49.393" v="911" actId="6264"/>
          <ac:spMkLst>
            <pc:docMk/>
            <pc:sldMk cId="0" sldId="282"/>
            <ac:spMk id="15" creationId="{7B3E4DE1-8FF0-A107-6152-1B773F6402F2}"/>
          </ac:spMkLst>
        </pc:spChg>
        <pc:spChg chg="add del mod">
          <ac:chgData name="Andreas Dim" userId="866b12aa-3e45-4b36-93f5-7b30f9043169" providerId="ADAL" clId="{B94BD59D-6BAC-4A01-966B-EA606DAE3A44}" dt="2024-08-23T13:23:48.913" v="910" actId="6264"/>
          <ac:spMkLst>
            <pc:docMk/>
            <pc:sldMk cId="0" sldId="282"/>
            <ac:spMk id="16" creationId="{DFFC9AD5-06A8-348B-3171-0AEB7DE2059D}"/>
          </ac:spMkLst>
        </pc:spChg>
        <pc:spChg chg="add del mod">
          <ac:chgData name="Andreas Dim" userId="866b12aa-3e45-4b36-93f5-7b30f9043169" providerId="ADAL" clId="{B94BD59D-6BAC-4A01-966B-EA606DAE3A44}" dt="2024-08-23T13:23:48.913" v="910" actId="6264"/>
          <ac:spMkLst>
            <pc:docMk/>
            <pc:sldMk cId="0" sldId="282"/>
            <ac:spMk id="17" creationId="{F7655BFE-F80D-9333-C23D-879127173826}"/>
          </ac:spMkLst>
        </pc:spChg>
        <pc:spChg chg="add del mod">
          <ac:chgData name="Andreas Dim" userId="866b12aa-3e45-4b36-93f5-7b30f9043169" providerId="ADAL" clId="{B94BD59D-6BAC-4A01-966B-EA606DAE3A44}" dt="2024-08-23T13:23:48.913" v="910" actId="6264"/>
          <ac:spMkLst>
            <pc:docMk/>
            <pc:sldMk cId="0" sldId="282"/>
            <ac:spMk id="18" creationId="{39D52422-E730-DE15-CEBA-7124F0A145B3}"/>
          </ac:spMkLst>
        </pc:spChg>
        <pc:spChg chg="add del mod ord">
          <ac:chgData name="Andreas Dim" userId="866b12aa-3e45-4b36-93f5-7b30f9043169" providerId="ADAL" clId="{B94BD59D-6BAC-4A01-966B-EA606DAE3A44}" dt="2024-08-23T13:23:48.465" v="909" actId="700"/>
          <ac:spMkLst>
            <pc:docMk/>
            <pc:sldMk cId="0" sldId="282"/>
            <ac:spMk id="19" creationId="{1543DBCA-E598-F550-D591-C93F0EFAD27D}"/>
          </ac:spMkLst>
        </pc:spChg>
        <pc:spChg chg="add mod">
          <ac:chgData name="Andreas Dim" userId="866b12aa-3e45-4b36-93f5-7b30f9043169" providerId="ADAL" clId="{B94BD59D-6BAC-4A01-966B-EA606DAE3A44}" dt="2024-08-23T13:25:26.506" v="924"/>
          <ac:spMkLst>
            <pc:docMk/>
            <pc:sldMk cId="0" sldId="282"/>
            <ac:spMk id="20" creationId="{E7AF6918-9A96-9C63-4625-132014E1D76E}"/>
          </ac:spMkLst>
        </pc:spChg>
        <pc:spChg chg="add mod">
          <ac:chgData name="Andreas Dim" userId="866b12aa-3e45-4b36-93f5-7b30f9043169" providerId="ADAL" clId="{B94BD59D-6BAC-4A01-966B-EA606DAE3A44}" dt="2024-08-23T13:25:28.008" v="925"/>
          <ac:spMkLst>
            <pc:docMk/>
            <pc:sldMk cId="0" sldId="282"/>
            <ac:spMk id="21" creationId="{241B713F-82E9-4F75-9D52-566925FC3595}"/>
          </ac:spMkLst>
        </pc:spChg>
        <pc:spChg chg="add mod">
          <ac:chgData name="Andreas Dim" userId="866b12aa-3e45-4b36-93f5-7b30f9043169" providerId="ADAL" clId="{B94BD59D-6BAC-4A01-966B-EA606DAE3A44}" dt="2024-08-23T13:25:26.506" v="924"/>
          <ac:spMkLst>
            <pc:docMk/>
            <pc:sldMk cId="0" sldId="282"/>
            <ac:spMk id="22" creationId="{843C6FAA-A8C6-F8D0-332F-CF85502F6540}"/>
          </ac:spMkLst>
        </pc:spChg>
        <pc:spChg chg="add mod">
          <ac:chgData name="Andreas Dim" userId="866b12aa-3e45-4b36-93f5-7b30f9043169" providerId="ADAL" clId="{B94BD59D-6BAC-4A01-966B-EA606DAE3A44}" dt="2024-08-23T13:26:34.867" v="954"/>
          <ac:spMkLst>
            <pc:docMk/>
            <pc:sldMk cId="0" sldId="282"/>
            <ac:spMk id="23" creationId="{08076B28-CD82-7F55-D1D6-1E14451386D3}"/>
          </ac:spMkLst>
        </pc:spChg>
        <pc:spChg chg="add mod">
          <ac:chgData name="Andreas Dim" userId="866b12aa-3e45-4b36-93f5-7b30f9043169" providerId="ADAL" clId="{B94BD59D-6BAC-4A01-966B-EA606DAE3A44}" dt="2024-08-23T13:26:34.867" v="954"/>
          <ac:spMkLst>
            <pc:docMk/>
            <pc:sldMk cId="0" sldId="282"/>
            <ac:spMk id="24" creationId="{2EC8684D-16F2-DA1D-426A-745365C5A1E8}"/>
          </ac:spMkLst>
        </pc:spChg>
        <pc:spChg chg="add mod">
          <ac:chgData name="Andreas Dim" userId="866b12aa-3e45-4b36-93f5-7b30f9043169" providerId="ADAL" clId="{B94BD59D-6BAC-4A01-966B-EA606DAE3A44}" dt="2024-08-23T13:26:34.867" v="954"/>
          <ac:spMkLst>
            <pc:docMk/>
            <pc:sldMk cId="0" sldId="282"/>
            <ac:spMk id="25" creationId="{43225A70-767A-5265-ED3B-A95144EF006C}"/>
          </ac:spMkLst>
        </pc:spChg>
        <pc:spChg chg="mod ord">
          <ac:chgData name="Andreas Dim" userId="866b12aa-3e45-4b36-93f5-7b30f9043169" providerId="ADAL" clId="{B94BD59D-6BAC-4A01-966B-EA606DAE3A44}" dt="2024-08-23T13:24:50.114" v="919" actId="700"/>
          <ac:spMkLst>
            <pc:docMk/>
            <pc:sldMk cId="0" sldId="282"/>
            <ac:spMk id="18433" creationId="{7D5A44AB-5DC0-FCBC-C1EA-3FA1509E06DE}"/>
          </ac:spMkLst>
        </pc:spChg>
        <pc:spChg chg="mod ord">
          <ac:chgData name="Andreas Dim" userId="866b12aa-3e45-4b36-93f5-7b30f9043169" providerId="ADAL" clId="{B94BD59D-6BAC-4A01-966B-EA606DAE3A44}" dt="2024-08-23T13:24:50.114" v="919" actId="700"/>
          <ac:spMkLst>
            <pc:docMk/>
            <pc:sldMk cId="0" sldId="282"/>
            <ac:spMk id="18434" creationId="{C125E549-10AC-EEA5-6255-B6B66BC28BCF}"/>
          </ac:spMkLst>
        </pc:spChg>
        <pc:spChg chg="del mod ord">
          <ac:chgData name="Andreas Dim" userId="866b12aa-3e45-4b36-93f5-7b30f9043169" providerId="ADAL" clId="{B94BD59D-6BAC-4A01-966B-EA606DAE3A44}" dt="2024-08-23T13:25:31.394" v="926" actId="478"/>
          <ac:spMkLst>
            <pc:docMk/>
            <pc:sldMk cId="0" sldId="282"/>
            <ac:spMk id="18435" creationId="{FDD60D6D-66A0-4AD2-96C4-85C63EBF40BB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9.005" v="974"/>
        <pc:sldMkLst>
          <pc:docMk/>
          <pc:sldMk cId="0" sldId="283"/>
        </pc:sldMkLst>
        <pc:spChg chg="add mod">
          <ac:chgData name="Andreas Dim" userId="866b12aa-3e45-4b36-93f5-7b30f9043169" providerId="ADAL" clId="{B94BD59D-6BAC-4A01-966B-EA606DAE3A44}" dt="2024-08-23T13:26:59.005" v="974"/>
          <ac:spMkLst>
            <pc:docMk/>
            <pc:sldMk cId="0" sldId="283"/>
            <ac:spMk id="2" creationId="{B0071FAE-6C43-E749-D802-52CF297A5869}"/>
          </ac:spMkLst>
        </pc:spChg>
        <pc:spChg chg="add mod">
          <ac:chgData name="Andreas Dim" userId="866b12aa-3e45-4b36-93f5-7b30f9043169" providerId="ADAL" clId="{B94BD59D-6BAC-4A01-966B-EA606DAE3A44}" dt="2024-08-23T13:26:59.005" v="974"/>
          <ac:spMkLst>
            <pc:docMk/>
            <pc:sldMk cId="0" sldId="283"/>
            <ac:spMk id="3" creationId="{FAD64E96-A775-1D6F-7BA0-C0952FD8C30C}"/>
          </ac:spMkLst>
        </pc:spChg>
        <pc:spChg chg="add mod">
          <ac:chgData name="Andreas Dim" userId="866b12aa-3e45-4b36-93f5-7b30f9043169" providerId="ADAL" clId="{B94BD59D-6BAC-4A01-966B-EA606DAE3A44}" dt="2024-08-23T13:26:59.005" v="974"/>
          <ac:spMkLst>
            <pc:docMk/>
            <pc:sldMk cId="0" sldId="283"/>
            <ac:spMk id="4" creationId="{3668D981-8BAF-0318-37F1-691587A3C3F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3"/>
            <ac:spMk id="33793" creationId="{57A270AA-17AA-6914-5FAA-5D48B7427A29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3"/>
            <ac:spMk id="33794" creationId="{30EF810D-859D-8CAE-C41D-0A77F6394BFE}"/>
          </ac:spMkLst>
        </pc:spChg>
        <pc:spChg chg="del mod ord">
          <ac:chgData name="Andreas Dim" userId="866b12aa-3e45-4b36-93f5-7b30f9043169" providerId="ADAL" clId="{B94BD59D-6BAC-4A01-966B-EA606DAE3A44}" dt="2024-08-23T13:26:11.989" v="945" actId="478"/>
          <ac:spMkLst>
            <pc:docMk/>
            <pc:sldMk cId="0" sldId="283"/>
            <ac:spMk id="33795" creationId="{F283C786-E164-0B23-458C-B81335CDEC20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5.076" v="980"/>
        <pc:sldMkLst>
          <pc:docMk/>
          <pc:sldMk cId="0" sldId="284"/>
        </pc:sldMkLst>
        <pc:spChg chg="add mod">
          <ac:chgData name="Andreas Dim" userId="866b12aa-3e45-4b36-93f5-7b30f9043169" providerId="ADAL" clId="{B94BD59D-6BAC-4A01-966B-EA606DAE3A44}" dt="2024-08-23T13:27:05.076" v="980"/>
          <ac:spMkLst>
            <pc:docMk/>
            <pc:sldMk cId="0" sldId="284"/>
            <ac:spMk id="2" creationId="{F047EA2C-6A01-B4B2-7962-3B9E049F2384}"/>
          </ac:spMkLst>
        </pc:spChg>
        <pc:spChg chg="add mod">
          <ac:chgData name="Andreas Dim" userId="866b12aa-3e45-4b36-93f5-7b30f9043169" providerId="ADAL" clId="{B94BD59D-6BAC-4A01-966B-EA606DAE3A44}" dt="2024-08-23T13:27:05.076" v="980"/>
          <ac:spMkLst>
            <pc:docMk/>
            <pc:sldMk cId="0" sldId="284"/>
            <ac:spMk id="3" creationId="{7E502AF8-1113-E8E0-3FEF-8AA6540244B0}"/>
          </ac:spMkLst>
        </pc:spChg>
        <pc:spChg chg="add mod">
          <ac:chgData name="Andreas Dim" userId="866b12aa-3e45-4b36-93f5-7b30f9043169" providerId="ADAL" clId="{B94BD59D-6BAC-4A01-966B-EA606DAE3A44}" dt="2024-08-23T13:27:05.076" v="980"/>
          <ac:spMkLst>
            <pc:docMk/>
            <pc:sldMk cId="0" sldId="284"/>
            <ac:spMk id="4" creationId="{34D6A174-390D-E929-ACE2-DC3C2B391C8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4"/>
            <ac:spMk id="39937" creationId="{BA63E89E-AD65-54B7-76CD-A5A660A49683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4"/>
            <ac:spMk id="39938" creationId="{69C795AA-D207-0202-68C1-EC33CC1DD75A}"/>
          </ac:spMkLst>
        </pc:spChg>
        <pc:spChg chg="del mod ord">
          <ac:chgData name="Andreas Dim" userId="866b12aa-3e45-4b36-93f5-7b30f9043169" providerId="ADAL" clId="{B94BD59D-6BAC-4A01-966B-EA606DAE3A44}" dt="2024-08-23T13:26:22.956" v="951" actId="478"/>
          <ac:spMkLst>
            <pc:docMk/>
            <pc:sldMk cId="0" sldId="284"/>
            <ac:spMk id="39939" creationId="{4EE6B89E-367D-D685-EBE6-70504DECECA0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5.974" v="981"/>
        <pc:sldMkLst>
          <pc:docMk/>
          <pc:sldMk cId="0" sldId="285"/>
        </pc:sldMkLst>
        <pc:spChg chg="add mod">
          <ac:chgData name="Andreas Dim" userId="866b12aa-3e45-4b36-93f5-7b30f9043169" providerId="ADAL" clId="{B94BD59D-6BAC-4A01-966B-EA606DAE3A44}" dt="2024-08-23T13:27:05.974" v="981"/>
          <ac:spMkLst>
            <pc:docMk/>
            <pc:sldMk cId="0" sldId="285"/>
            <ac:spMk id="2" creationId="{B81BAB70-1B7C-0645-7E84-B965A2D86377}"/>
          </ac:spMkLst>
        </pc:spChg>
        <pc:spChg chg="add mod">
          <ac:chgData name="Andreas Dim" userId="866b12aa-3e45-4b36-93f5-7b30f9043169" providerId="ADAL" clId="{B94BD59D-6BAC-4A01-966B-EA606DAE3A44}" dt="2024-08-23T13:27:05.974" v="981"/>
          <ac:spMkLst>
            <pc:docMk/>
            <pc:sldMk cId="0" sldId="285"/>
            <ac:spMk id="3" creationId="{C962EB8A-32A0-BF05-5A8A-FCCFCB3895F0}"/>
          </ac:spMkLst>
        </pc:spChg>
        <pc:spChg chg="add mod">
          <ac:chgData name="Andreas Dim" userId="866b12aa-3e45-4b36-93f5-7b30f9043169" providerId="ADAL" clId="{B94BD59D-6BAC-4A01-966B-EA606DAE3A44}" dt="2024-08-23T13:27:05.974" v="981"/>
          <ac:spMkLst>
            <pc:docMk/>
            <pc:sldMk cId="0" sldId="285"/>
            <ac:spMk id="4" creationId="{0A9B2630-EE0E-BE35-0A86-C2206E7A3113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5"/>
            <ac:spMk id="40961" creationId="{849193C7-4A6C-4FBD-7C04-CB2687CDD7CE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5"/>
            <ac:spMk id="40962" creationId="{78283191-F7F4-5ACF-5565-8F81DB52ADA2}"/>
          </ac:spMkLst>
        </pc:spChg>
        <pc:spChg chg="del mod ord">
          <ac:chgData name="Andreas Dim" userId="866b12aa-3e45-4b36-93f5-7b30f9043169" providerId="ADAL" clId="{B94BD59D-6BAC-4A01-966B-EA606DAE3A44}" dt="2024-08-23T13:26:24.961" v="952" actId="478"/>
          <ac:spMkLst>
            <pc:docMk/>
            <pc:sldMk cId="0" sldId="285"/>
            <ac:spMk id="40963" creationId="{06469FCC-498D-662C-6A10-076B232CB72D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6.987" v="982"/>
        <pc:sldMkLst>
          <pc:docMk/>
          <pc:sldMk cId="0" sldId="286"/>
        </pc:sldMkLst>
        <pc:spChg chg="add mod">
          <ac:chgData name="Andreas Dim" userId="866b12aa-3e45-4b36-93f5-7b30f9043169" providerId="ADAL" clId="{B94BD59D-6BAC-4A01-966B-EA606DAE3A44}" dt="2024-08-23T13:27:06.987" v="982"/>
          <ac:spMkLst>
            <pc:docMk/>
            <pc:sldMk cId="0" sldId="286"/>
            <ac:spMk id="2" creationId="{76DF87C3-4CDF-800B-8982-1637295D4278}"/>
          </ac:spMkLst>
        </pc:spChg>
        <pc:spChg chg="add mod">
          <ac:chgData name="Andreas Dim" userId="866b12aa-3e45-4b36-93f5-7b30f9043169" providerId="ADAL" clId="{B94BD59D-6BAC-4A01-966B-EA606DAE3A44}" dt="2024-08-23T13:27:06.987" v="982"/>
          <ac:spMkLst>
            <pc:docMk/>
            <pc:sldMk cId="0" sldId="286"/>
            <ac:spMk id="3" creationId="{598C356A-958D-8403-EAD8-00BEE14E97E9}"/>
          </ac:spMkLst>
        </pc:spChg>
        <pc:spChg chg="add mod">
          <ac:chgData name="Andreas Dim" userId="866b12aa-3e45-4b36-93f5-7b30f9043169" providerId="ADAL" clId="{B94BD59D-6BAC-4A01-966B-EA606DAE3A44}" dt="2024-08-23T13:27:06.987" v="982"/>
          <ac:spMkLst>
            <pc:docMk/>
            <pc:sldMk cId="0" sldId="286"/>
            <ac:spMk id="4" creationId="{757EB299-6D78-3C27-8D58-A97289B5A0A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6"/>
            <ac:spMk id="41985" creationId="{A2DCB65F-54A8-8820-DE89-B55F4298433E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86"/>
            <ac:spMk id="41986" creationId="{E335DD5E-1C4E-D263-C44F-18E45C9A7CE4}"/>
          </ac:spMkLst>
        </pc:spChg>
        <pc:spChg chg="del mod ord">
          <ac:chgData name="Andreas Dim" userId="866b12aa-3e45-4b36-93f5-7b30f9043169" providerId="ADAL" clId="{B94BD59D-6BAC-4A01-966B-EA606DAE3A44}" dt="2024-08-23T13:26:26.698" v="953" actId="478"/>
          <ac:spMkLst>
            <pc:docMk/>
            <pc:sldMk cId="0" sldId="286"/>
            <ac:spMk id="41987" creationId="{0BDEDC95-D802-F8B4-1A5D-958FF81FB8C1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6:55.351" v="969"/>
        <pc:sldMkLst>
          <pc:docMk/>
          <pc:sldMk cId="0" sldId="291"/>
        </pc:sldMkLst>
        <pc:spChg chg="add mod">
          <ac:chgData name="Andreas Dim" userId="866b12aa-3e45-4b36-93f5-7b30f9043169" providerId="ADAL" clId="{B94BD59D-6BAC-4A01-966B-EA606DAE3A44}" dt="2024-08-23T13:26:55.351" v="969"/>
          <ac:spMkLst>
            <pc:docMk/>
            <pc:sldMk cId="0" sldId="291"/>
            <ac:spMk id="2" creationId="{63AE57CC-8969-BECC-79B5-A27FDB06DF3C}"/>
          </ac:spMkLst>
        </pc:spChg>
        <pc:spChg chg="add mod">
          <ac:chgData name="Andreas Dim" userId="866b12aa-3e45-4b36-93f5-7b30f9043169" providerId="ADAL" clId="{B94BD59D-6BAC-4A01-966B-EA606DAE3A44}" dt="2024-08-23T13:26:55.351" v="969"/>
          <ac:spMkLst>
            <pc:docMk/>
            <pc:sldMk cId="0" sldId="291"/>
            <ac:spMk id="3" creationId="{1073FE6D-3B48-387D-C9BC-75C9DFDF6709}"/>
          </ac:spMkLst>
        </pc:spChg>
        <pc:spChg chg="add mod">
          <ac:chgData name="Andreas Dim" userId="866b12aa-3e45-4b36-93f5-7b30f9043169" providerId="ADAL" clId="{B94BD59D-6BAC-4A01-966B-EA606DAE3A44}" dt="2024-08-23T13:26:55.351" v="969"/>
          <ac:spMkLst>
            <pc:docMk/>
            <pc:sldMk cId="0" sldId="291"/>
            <ac:spMk id="4" creationId="{1DF163F9-E152-6CC0-A7C4-EA348A67E2EF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91"/>
            <ac:spMk id="28673" creationId="{7DB7F0EE-D1EE-24E0-943D-D25396B909A4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91"/>
            <ac:spMk id="28674" creationId="{C5500DA6-A60E-2ED6-E242-1CDC2D0B078E}"/>
          </ac:spMkLst>
        </pc:spChg>
        <pc:spChg chg="del mod ord">
          <ac:chgData name="Andreas Dim" userId="866b12aa-3e45-4b36-93f5-7b30f9043169" providerId="ADAL" clId="{B94BD59D-6BAC-4A01-966B-EA606DAE3A44}" dt="2024-08-23T13:26:02.826" v="939" actId="478"/>
          <ac:spMkLst>
            <pc:docMk/>
            <pc:sldMk cId="0" sldId="291"/>
            <ac:spMk id="28675" creationId="{BC52541A-84A9-D96A-FBBF-96B8B3755DB5}"/>
          </ac:spMkLst>
        </pc:spChg>
      </pc:sldChg>
      <pc:sldChg chg="addSp delSp modSp add del mod modClrScheme chgLayout">
        <pc:chgData name="Andreas Dim" userId="866b12aa-3e45-4b36-93f5-7b30f9043169" providerId="ADAL" clId="{B94BD59D-6BAC-4A01-966B-EA606DAE3A44}" dt="2024-08-23T13:27:04.394" v="979"/>
        <pc:sldMkLst>
          <pc:docMk/>
          <pc:sldMk cId="0" sldId="292"/>
        </pc:sldMkLst>
        <pc:spChg chg="add mod">
          <ac:chgData name="Andreas Dim" userId="866b12aa-3e45-4b36-93f5-7b30f9043169" providerId="ADAL" clId="{B94BD59D-6BAC-4A01-966B-EA606DAE3A44}" dt="2024-08-23T13:27:04.394" v="979"/>
          <ac:spMkLst>
            <pc:docMk/>
            <pc:sldMk cId="0" sldId="292"/>
            <ac:spMk id="2" creationId="{23C45C01-699A-C8AC-C8A9-039839161ABB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92"/>
            <ac:spMk id="3" creationId="{AD48EFC0-714D-A48B-8D33-7A18434C4C0E}"/>
          </ac:spMkLst>
        </pc:spChg>
        <pc:spChg chg="add mod">
          <ac:chgData name="Andreas Dim" userId="866b12aa-3e45-4b36-93f5-7b30f9043169" providerId="ADAL" clId="{B94BD59D-6BAC-4A01-966B-EA606DAE3A44}" dt="2024-08-23T13:27:04.394" v="979"/>
          <ac:spMkLst>
            <pc:docMk/>
            <pc:sldMk cId="0" sldId="292"/>
            <ac:spMk id="4" creationId="{95B8401B-39F0-6259-FF26-C7EC470754CA}"/>
          </ac:spMkLst>
        </pc:spChg>
        <pc:spChg chg="add mod">
          <ac:chgData name="Andreas Dim" userId="866b12aa-3e45-4b36-93f5-7b30f9043169" providerId="ADAL" clId="{B94BD59D-6BAC-4A01-966B-EA606DAE3A44}" dt="2024-08-23T13:27:04.394" v="979"/>
          <ac:spMkLst>
            <pc:docMk/>
            <pc:sldMk cId="0" sldId="292"/>
            <ac:spMk id="5" creationId="{D743BFF2-0790-3DD3-238D-641CFA33E918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292"/>
            <ac:spMk id="38913" creationId="{DC581304-CFCC-CD10-8839-30C25A4EC775}"/>
          </ac:spMkLst>
        </pc:spChg>
        <pc:spChg chg="del mod ord">
          <ac:chgData name="Andreas Dim" userId="866b12aa-3e45-4b36-93f5-7b30f9043169" providerId="ADAL" clId="{B94BD59D-6BAC-4A01-966B-EA606DAE3A44}" dt="2024-08-23T13:26:19.669" v="950" actId="478"/>
          <ac:spMkLst>
            <pc:docMk/>
            <pc:sldMk cId="0" sldId="292"/>
            <ac:spMk id="38915" creationId="{DBD2FC5F-5649-62D9-23AC-2896C43D851F}"/>
          </ac:spMkLst>
        </pc:spChg>
      </pc:sldChg>
      <pc:sldChg chg="modSp add del mod">
        <pc:chgData name="Andreas Dim" userId="866b12aa-3e45-4b36-93f5-7b30f9043169" providerId="ADAL" clId="{B94BD59D-6BAC-4A01-966B-EA606DAE3A44}" dt="2024-08-26T07:25:28.291" v="1355" actId="20577"/>
        <pc:sldMkLst>
          <pc:docMk/>
          <pc:sldMk cId="2369476630" sldId="397"/>
        </pc:sldMkLst>
        <pc:spChg chg="mod">
          <ac:chgData name="Andreas Dim" userId="866b12aa-3e45-4b36-93f5-7b30f9043169" providerId="ADAL" clId="{B94BD59D-6BAC-4A01-966B-EA606DAE3A44}" dt="2024-08-26T07:25:18.666" v="1353" actId="20577"/>
          <ac:spMkLst>
            <pc:docMk/>
            <pc:sldMk cId="2369476630" sldId="397"/>
            <ac:spMk id="2" creationId="{0454B1B5-E669-AF49-A0AE-547CF39A83F4}"/>
          </ac:spMkLst>
        </pc:spChg>
        <pc:spChg chg="mod">
          <ac:chgData name="Andreas Dim" userId="866b12aa-3e45-4b36-93f5-7b30f9043169" providerId="ADAL" clId="{B94BD59D-6BAC-4A01-966B-EA606DAE3A44}" dt="2024-08-26T07:25:28.291" v="1355" actId="20577"/>
          <ac:spMkLst>
            <pc:docMk/>
            <pc:sldMk cId="2369476630" sldId="397"/>
            <ac:spMk id="5" creationId="{88C5DAED-DDB1-EA4E-A990-B55DC52ADACB}"/>
          </ac:spMkLst>
        </pc:sp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340205388" sldId="403"/>
        </pc:sldMkLst>
      </pc:sldChg>
      <pc:sldChg chg="del">
        <pc:chgData name="Andreas Dim" userId="866b12aa-3e45-4b36-93f5-7b30f9043169" providerId="ADAL" clId="{B94BD59D-6BAC-4A01-966B-EA606DAE3A44}" dt="2024-08-23T11:34:23.846" v="0" actId="47"/>
        <pc:sldMkLst>
          <pc:docMk/>
          <pc:sldMk cId="1294877108" sldId="407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2658098822" sldId="408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461260671" sldId="412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537671066" sldId="414"/>
        </pc:sldMkLst>
      </pc:sldChg>
      <pc:sldChg chg="del">
        <pc:chgData name="Andreas Dim" userId="866b12aa-3e45-4b36-93f5-7b30f9043169" providerId="ADAL" clId="{B94BD59D-6BAC-4A01-966B-EA606DAE3A44}" dt="2024-08-23T11:34:39.825" v="2" actId="47"/>
        <pc:sldMkLst>
          <pc:docMk/>
          <pc:sldMk cId="3688258435" sldId="418"/>
        </pc:sldMkLst>
      </pc:sldChg>
      <pc:sldChg chg="addSp delSp modSp mod">
        <pc:chgData name="Andreas Dim" userId="866b12aa-3e45-4b36-93f5-7b30f9043169" providerId="ADAL" clId="{B94BD59D-6BAC-4A01-966B-EA606DAE3A44}" dt="2024-08-23T13:19:01.027" v="892" actId="1076"/>
        <pc:sldMkLst>
          <pc:docMk/>
          <pc:sldMk cId="1590805597" sldId="419"/>
        </pc:sldMkLst>
        <pc:spChg chg="mod">
          <ac:chgData name="Andreas Dim" userId="866b12aa-3e45-4b36-93f5-7b30f9043169" providerId="ADAL" clId="{B94BD59D-6BAC-4A01-966B-EA606DAE3A44}" dt="2024-08-23T11:37:14.338" v="36" actId="20577"/>
          <ac:spMkLst>
            <pc:docMk/>
            <pc:sldMk cId="1590805597" sldId="419"/>
            <ac:spMk id="5" creationId="{A2B438C5-78D3-BA45-8598-54344CD4802A}"/>
          </ac:spMkLst>
        </pc:spChg>
        <pc:spChg chg="del">
          <ac:chgData name="Andreas Dim" userId="866b12aa-3e45-4b36-93f5-7b30f9043169" providerId="ADAL" clId="{B94BD59D-6BAC-4A01-966B-EA606DAE3A44}" dt="2024-08-23T11:37:18.488" v="37" actId="478"/>
          <ac:spMkLst>
            <pc:docMk/>
            <pc:sldMk cId="1590805597" sldId="419"/>
            <ac:spMk id="6" creationId="{CCA4B51D-DE01-E843-9591-42EB5841E7D0}"/>
          </ac:spMkLst>
        </pc:spChg>
        <pc:spChg chg="add del mod">
          <ac:chgData name="Andreas Dim" userId="866b12aa-3e45-4b36-93f5-7b30f9043169" providerId="ADAL" clId="{B94BD59D-6BAC-4A01-966B-EA606DAE3A44}" dt="2024-08-23T11:37:21.627" v="38" actId="478"/>
          <ac:spMkLst>
            <pc:docMk/>
            <pc:sldMk cId="1590805597" sldId="419"/>
            <ac:spMk id="7" creationId="{65EDEDD6-69F5-97DA-5BD2-A3C89D81256B}"/>
          </ac:spMkLst>
        </pc:spChg>
        <pc:spChg chg="add mod">
          <ac:chgData name="Andreas Dim" userId="866b12aa-3e45-4b36-93f5-7b30f9043169" providerId="ADAL" clId="{B94BD59D-6BAC-4A01-966B-EA606DAE3A44}" dt="2024-08-23T13:19:01.027" v="892" actId="1076"/>
          <ac:spMkLst>
            <pc:docMk/>
            <pc:sldMk cId="1590805597" sldId="419"/>
            <ac:spMk id="8" creationId="{E5FF4EB7-317A-7B24-F04B-1C2ED43D02FB}"/>
          </ac:spMkLst>
        </pc:spChg>
        <pc:spChg chg="add del mod">
          <ac:chgData name="Andreas Dim" userId="866b12aa-3e45-4b36-93f5-7b30f9043169" providerId="ADAL" clId="{B94BD59D-6BAC-4A01-966B-EA606DAE3A44}" dt="2024-08-23T13:11:19.488" v="864"/>
          <ac:spMkLst>
            <pc:docMk/>
            <pc:sldMk cId="1590805597" sldId="419"/>
            <ac:spMk id="10" creationId="{8B7F8475-CB7D-D036-E819-064D6A2F088B}"/>
          </ac:spMkLst>
        </pc:spChg>
        <pc:spChg chg="add mod">
          <ac:chgData name="Andreas Dim" userId="866b12aa-3e45-4b36-93f5-7b30f9043169" providerId="ADAL" clId="{B94BD59D-6BAC-4A01-966B-EA606DAE3A44}" dt="2024-08-23T13:11:30.435" v="868" actId="20577"/>
          <ac:spMkLst>
            <pc:docMk/>
            <pc:sldMk cId="1590805597" sldId="419"/>
            <ac:spMk id="11" creationId="{40E51109-78B8-DC31-CD04-565EFBC8BDA9}"/>
          </ac:spMkLst>
        </pc:spChg>
        <pc:picChg chg="add mod">
          <ac:chgData name="Andreas Dim" userId="866b12aa-3e45-4b36-93f5-7b30f9043169" providerId="ADAL" clId="{B94BD59D-6BAC-4A01-966B-EA606DAE3A44}" dt="2024-08-23T13:18:57.806" v="891" actId="1076"/>
          <ac:picMkLst>
            <pc:docMk/>
            <pc:sldMk cId="1590805597" sldId="419"/>
            <ac:picMk id="12" creationId="{E0B5A10F-3B23-E028-D22C-CBBCD3709299}"/>
          </ac:picMkLst>
        </pc:picChg>
        <pc:picChg chg="mod">
          <ac:chgData name="Andreas Dim" userId="866b12aa-3e45-4b36-93f5-7b30f9043169" providerId="ADAL" clId="{B94BD59D-6BAC-4A01-966B-EA606DAE3A44}" dt="2024-08-23T13:19:01.027" v="892" actId="1076"/>
          <ac:picMkLst>
            <pc:docMk/>
            <pc:sldMk cId="1590805597" sldId="419"/>
            <ac:picMk id="7170" creationId="{DD7B3116-6009-FDFA-DE38-9FFC73E65932}"/>
          </ac:picMkLst>
        </pc:pic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73718435" sldId="420"/>
        </pc:sldMkLst>
      </pc:sldChg>
      <pc:sldChg chg="addSp delSp modSp add mod ord">
        <pc:chgData name="Andreas Dim" userId="866b12aa-3e45-4b36-93f5-7b30f9043169" providerId="ADAL" clId="{B94BD59D-6BAC-4A01-966B-EA606DAE3A44}" dt="2024-08-23T12:19:58.411" v="484" actId="478"/>
        <pc:sldMkLst>
          <pc:docMk/>
          <pc:sldMk cId="537246138" sldId="420"/>
        </pc:sldMkLst>
        <pc:spChg chg="mod">
          <ac:chgData name="Andreas Dim" userId="866b12aa-3e45-4b36-93f5-7b30f9043169" providerId="ADAL" clId="{B94BD59D-6BAC-4A01-966B-EA606DAE3A44}" dt="2024-08-23T11:38:05.971" v="60" actId="20577"/>
          <ac:spMkLst>
            <pc:docMk/>
            <pc:sldMk cId="537246138" sldId="420"/>
            <ac:spMk id="5" creationId="{A2B438C5-78D3-BA45-8598-54344CD4802A}"/>
          </ac:spMkLst>
        </pc:spChg>
        <pc:spChg chg="add mod">
          <ac:chgData name="Andreas Dim" userId="866b12aa-3e45-4b36-93f5-7b30f9043169" providerId="ADAL" clId="{B94BD59D-6BAC-4A01-966B-EA606DAE3A44}" dt="2024-08-23T11:40:14.030" v="454" actId="20577"/>
          <ac:spMkLst>
            <pc:docMk/>
            <pc:sldMk cId="537246138" sldId="420"/>
            <ac:spMk id="6" creationId="{B034225F-20B2-9C55-FC91-21669DA27A8A}"/>
          </ac:spMkLst>
        </pc:spChg>
        <pc:spChg chg="del">
          <ac:chgData name="Andreas Dim" userId="866b12aa-3e45-4b36-93f5-7b30f9043169" providerId="ADAL" clId="{B94BD59D-6BAC-4A01-966B-EA606DAE3A44}" dt="2024-08-23T12:19:58.411" v="484" actId="478"/>
          <ac:spMkLst>
            <pc:docMk/>
            <pc:sldMk cId="537246138" sldId="420"/>
            <ac:spMk id="8" creationId="{E5FF4EB7-317A-7B24-F04B-1C2ED43D02FB}"/>
          </ac:spMkLst>
        </pc:spChg>
        <pc:picChg chg="del">
          <ac:chgData name="Andreas Dim" userId="866b12aa-3e45-4b36-93f5-7b30f9043169" providerId="ADAL" clId="{B94BD59D-6BAC-4A01-966B-EA606DAE3A44}" dt="2024-08-23T12:19:57.578" v="483" actId="478"/>
          <ac:picMkLst>
            <pc:docMk/>
            <pc:sldMk cId="537246138" sldId="420"/>
            <ac:picMk id="7170" creationId="{DD7B3116-6009-FDFA-DE38-9FFC73E65932}"/>
          </ac:picMkLst>
        </pc:picChg>
      </pc:sldChg>
      <pc:sldChg chg="addSp delSp modSp add mod">
        <pc:chgData name="Andreas Dim" userId="866b12aa-3e45-4b36-93f5-7b30f9043169" providerId="ADAL" clId="{B94BD59D-6BAC-4A01-966B-EA606DAE3A44}" dt="2024-08-23T12:29:43.738" v="852" actId="1076"/>
        <pc:sldMkLst>
          <pc:docMk/>
          <pc:sldMk cId="965213970" sldId="421"/>
        </pc:sldMkLst>
        <pc:spChg chg="mod">
          <ac:chgData name="Andreas Dim" userId="866b12aa-3e45-4b36-93f5-7b30f9043169" providerId="ADAL" clId="{B94BD59D-6BAC-4A01-966B-EA606DAE3A44}" dt="2024-08-23T12:19:26.908" v="475" actId="20577"/>
          <ac:spMkLst>
            <pc:docMk/>
            <pc:sldMk cId="965213970" sldId="421"/>
            <ac:spMk id="5" creationId="{A2B438C5-78D3-BA45-8598-54344CD4802A}"/>
          </ac:spMkLst>
        </pc:spChg>
        <pc:spChg chg="add del mod">
          <ac:chgData name="Andreas Dim" userId="866b12aa-3e45-4b36-93f5-7b30f9043169" providerId="ADAL" clId="{B94BD59D-6BAC-4A01-966B-EA606DAE3A44}" dt="2024-08-23T12:19:53.722" v="482"/>
          <ac:spMkLst>
            <pc:docMk/>
            <pc:sldMk cId="965213970" sldId="421"/>
            <ac:spMk id="7" creationId="{80DF7CF1-F597-9713-CF9E-CB8B97B00AC9}"/>
          </ac:spMkLst>
        </pc:spChg>
        <pc:spChg chg="del">
          <ac:chgData name="Andreas Dim" userId="866b12aa-3e45-4b36-93f5-7b30f9043169" providerId="ADAL" clId="{B94BD59D-6BAC-4A01-966B-EA606DAE3A44}" dt="2024-08-23T12:20:18.465" v="486" actId="478"/>
          <ac:spMkLst>
            <pc:docMk/>
            <pc:sldMk cId="965213970" sldId="421"/>
            <ac:spMk id="8" creationId="{E5FF4EB7-317A-7B24-F04B-1C2ED43D02FB}"/>
          </ac:spMkLst>
        </pc:spChg>
        <pc:spChg chg="add mod">
          <ac:chgData name="Andreas Dim" userId="866b12aa-3e45-4b36-93f5-7b30f9043169" providerId="ADAL" clId="{B94BD59D-6BAC-4A01-966B-EA606DAE3A44}" dt="2024-08-23T12:29:43.738" v="852" actId="1076"/>
          <ac:spMkLst>
            <pc:docMk/>
            <pc:sldMk cId="965213970" sldId="421"/>
            <ac:spMk id="9" creationId="{D1BFD8C6-E0CA-9333-4B2D-F99E495697BC}"/>
          </ac:spMkLst>
        </pc:spChg>
        <pc:spChg chg="add mod">
          <ac:chgData name="Andreas Dim" userId="866b12aa-3e45-4b36-93f5-7b30f9043169" providerId="ADAL" clId="{B94BD59D-6BAC-4A01-966B-EA606DAE3A44}" dt="2024-08-23T12:29:03.129" v="847" actId="1076"/>
          <ac:spMkLst>
            <pc:docMk/>
            <pc:sldMk cId="965213970" sldId="421"/>
            <ac:spMk id="15" creationId="{0975E132-3F15-46E1-92A7-A2CAA51627A4}"/>
          </ac:spMkLst>
        </pc:spChg>
        <pc:spChg chg="add mod">
          <ac:chgData name="Andreas Dim" userId="866b12aa-3e45-4b36-93f5-7b30f9043169" providerId="ADAL" clId="{B94BD59D-6BAC-4A01-966B-EA606DAE3A44}" dt="2024-08-23T12:29:34.677" v="851" actId="1076"/>
          <ac:spMkLst>
            <pc:docMk/>
            <pc:sldMk cId="965213970" sldId="421"/>
            <ac:spMk id="17" creationId="{E2BAB926-539B-CCA7-5B36-32324391A387}"/>
          </ac:spMkLst>
        </pc:spChg>
        <pc:picChg chg="add mod">
          <ac:chgData name="Andreas Dim" userId="866b12aa-3e45-4b36-93f5-7b30f9043169" providerId="ADAL" clId="{B94BD59D-6BAC-4A01-966B-EA606DAE3A44}" dt="2024-08-23T12:26:18.582" v="772" actId="1076"/>
          <ac:picMkLst>
            <pc:docMk/>
            <pc:sldMk cId="965213970" sldId="421"/>
            <ac:picMk id="11" creationId="{211EDB86-0E5C-B047-6272-83984F1F3867}"/>
          </ac:picMkLst>
        </pc:picChg>
        <pc:picChg chg="add mod">
          <ac:chgData name="Andreas Dim" userId="866b12aa-3e45-4b36-93f5-7b30f9043169" providerId="ADAL" clId="{B94BD59D-6BAC-4A01-966B-EA606DAE3A44}" dt="2024-08-23T12:27:30.363" v="776" actId="1076"/>
          <ac:picMkLst>
            <pc:docMk/>
            <pc:sldMk cId="965213970" sldId="421"/>
            <ac:picMk id="13" creationId="{AD28EBE4-8778-6F10-7BB2-1E027227FF74}"/>
          </ac:picMkLst>
        </pc:picChg>
        <pc:picChg chg="del">
          <ac:chgData name="Andreas Dim" userId="866b12aa-3e45-4b36-93f5-7b30f9043169" providerId="ADAL" clId="{B94BD59D-6BAC-4A01-966B-EA606DAE3A44}" dt="2024-08-23T12:20:18.465" v="486" actId="478"/>
          <ac:picMkLst>
            <pc:docMk/>
            <pc:sldMk cId="965213970" sldId="421"/>
            <ac:picMk id="7170" creationId="{DD7B3116-6009-FDFA-DE38-9FFC73E65932}"/>
          </ac:picMkLst>
        </pc:picChg>
      </pc:sldChg>
      <pc:sldChg chg="addSp delSp modSp add del mod modClrScheme chgLayout">
        <pc:chgData name="Andreas Dim" userId="866b12aa-3e45-4b36-93f5-7b30f9043169" providerId="ADAL" clId="{B94BD59D-6BAC-4A01-966B-EA606DAE3A44}" dt="2024-08-26T08:05:12.044" v="1480" actId="47"/>
        <pc:sldMkLst>
          <pc:docMk/>
          <pc:sldMk cId="0" sldId="422"/>
        </pc:sldMkLst>
        <pc:spChg chg="add mod">
          <ac:chgData name="Andreas Dim" userId="866b12aa-3e45-4b36-93f5-7b30f9043169" providerId="ADAL" clId="{B94BD59D-6BAC-4A01-966B-EA606DAE3A44}" dt="2024-08-23T13:26:35.703" v="955"/>
          <ac:spMkLst>
            <pc:docMk/>
            <pc:sldMk cId="0" sldId="422"/>
            <ac:spMk id="2" creationId="{1AAF181A-B7EE-CF1D-B063-9E28483054B0}"/>
          </ac:spMkLst>
        </pc:spChg>
        <pc:spChg chg="add mod">
          <ac:chgData name="Andreas Dim" userId="866b12aa-3e45-4b36-93f5-7b30f9043169" providerId="ADAL" clId="{B94BD59D-6BAC-4A01-966B-EA606DAE3A44}" dt="2024-08-23T13:26:35.703" v="955"/>
          <ac:spMkLst>
            <pc:docMk/>
            <pc:sldMk cId="0" sldId="422"/>
            <ac:spMk id="3" creationId="{45AF1692-3868-A4E4-8E51-B6A95D8E5BE5}"/>
          </ac:spMkLst>
        </pc:spChg>
        <pc:spChg chg="add mod">
          <ac:chgData name="Andreas Dim" userId="866b12aa-3e45-4b36-93f5-7b30f9043169" providerId="ADAL" clId="{B94BD59D-6BAC-4A01-966B-EA606DAE3A44}" dt="2024-08-23T13:26:35.703" v="955"/>
          <ac:spMkLst>
            <pc:docMk/>
            <pc:sldMk cId="0" sldId="422"/>
            <ac:spMk id="4" creationId="{013FFE74-0E39-270B-B8E3-4B81DA07C2BA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422"/>
            <ac:spMk id="6147" creationId="{BD331D80-B0B7-EE5B-C271-1729D6699D38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422"/>
            <ac:spMk id="19457" creationId="{94C28F76-2288-C023-8086-F06B9E33ADEB}"/>
          </ac:spMkLst>
        </pc:spChg>
        <pc:spChg chg="del mod ord">
          <ac:chgData name="Andreas Dim" userId="866b12aa-3e45-4b36-93f5-7b30f9043169" providerId="ADAL" clId="{B94BD59D-6BAC-4A01-966B-EA606DAE3A44}" dt="2024-08-23T13:25:34.219" v="927" actId="478"/>
          <ac:spMkLst>
            <pc:docMk/>
            <pc:sldMk cId="0" sldId="422"/>
            <ac:spMk id="19459" creationId="{0A109E95-CE05-8B30-22D7-FA1123084618}"/>
          </ac:spMkLst>
        </pc:spChg>
      </pc:sldChg>
      <pc:sldChg chg="add del">
        <pc:chgData name="Andreas Dim" userId="866b12aa-3e45-4b36-93f5-7b30f9043169" providerId="ADAL" clId="{B94BD59D-6BAC-4A01-966B-EA606DAE3A44}" dt="2024-08-23T13:12:43.934" v="870" actId="47"/>
        <pc:sldMkLst>
          <pc:docMk/>
          <pc:sldMk cId="2225673448" sldId="422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4060843996" sldId="422"/>
        </pc:sldMkLst>
      </pc:sldChg>
      <pc:sldChg chg="addSp delSp modSp add del mod modClrScheme chgLayout">
        <pc:chgData name="Andreas Dim" userId="866b12aa-3e45-4b36-93f5-7b30f9043169" providerId="ADAL" clId="{B94BD59D-6BAC-4A01-966B-EA606DAE3A44}" dt="2024-08-26T08:05:14.205" v="1481" actId="47"/>
        <pc:sldMkLst>
          <pc:docMk/>
          <pc:sldMk cId="0" sldId="423"/>
        </pc:sldMkLst>
        <pc:spChg chg="add mod">
          <ac:chgData name="Andreas Dim" userId="866b12aa-3e45-4b36-93f5-7b30f9043169" providerId="ADAL" clId="{B94BD59D-6BAC-4A01-966B-EA606DAE3A44}" dt="2024-08-23T13:26:36.839" v="956"/>
          <ac:spMkLst>
            <pc:docMk/>
            <pc:sldMk cId="0" sldId="423"/>
            <ac:spMk id="2" creationId="{ED35A0D0-321A-FFD0-67E6-1767586D08D0}"/>
          </ac:spMkLst>
        </pc:spChg>
        <pc:spChg chg="add mod">
          <ac:chgData name="Andreas Dim" userId="866b12aa-3e45-4b36-93f5-7b30f9043169" providerId="ADAL" clId="{B94BD59D-6BAC-4A01-966B-EA606DAE3A44}" dt="2024-08-23T13:26:38.331" v="957"/>
          <ac:spMkLst>
            <pc:docMk/>
            <pc:sldMk cId="0" sldId="423"/>
            <ac:spMk id="3" creationId="{8F86ABDA-CE84-DEAF-E8BE-567320CDE8D0}"/>
          </ac:spMkLst>
        </pc:spChg>
        <pc:spChg chg="add mod">
          <ac:chgData name="Andreas Dim" userId="866b12aa-3e45-4b36-93f5-7b30f9043169" providerId="ADAL" clId="{B94BD59D-6BAC-4A01-966B-EA606DAE3A44}" dt="2024-08-23T13:26:36.839" v="956"/>
          <ac:spMkLst>
            <pc:docMk/>
            <pc:sldMk cId="0" sldId="423"/>
            <ac:spMk id="4" creationId="{0C9342CC-18D3-0315-800E-352016268697}"/>
          </ac:spMkLst>
        </pc:spChg>
        <pc:spChg chg="add mod">
          <ac:chgData name="Andreas Dim" userId="866b12aa-3e45-4b36-93f5-7b30f9043169" providerId="ADAL" clId="{B94BD59D-6BAC-4A01-966B-EA606DAE3A44}" dt="2024-08-23T13:26:42.217" v="959"/>
          <ac:spMkLst>
            <pc:docMk/>
            <pc:sldMk cId="0" sldId="423"/>
            <ac:spMk id="5" creationId="{E3722161-633C-E1EA-9CFB-A66C49D624C3}"/>
          </ac:spMkLst>
        </pc:spChg>
        <pc:spChg chg="add mod">
          <ac:chgData name="Andreas Dim" userId="866b12aa-3e45-4b36-93f5-7b30f9043169" providerId="ADAL" clId="{B94BD59D-6BAC-4A01-966B-EA606DAE3A44}" dt="2024-08-23T13:26:42.217" v="959"/>
          <ac:spMkLst>
            <pc:docMk/>
            <pc:sldMk cId="0" sldId="423"/>
            <ac:spMk id="6" creationId="{5DACAD9F-3C76-9260-E5E4-FD98A684CEB2}"/>
          </ac:spMkLst>
        </pc:spChg>
        <pc:spChg chg="add mod">
          <ac:chgData name="Andreas Dim" userId="866b12aa-3e45-4b36-93f5-7b30f9043169" providerId="ADAL" clId="{B94BD59D-6BAC-4A01-966B-EA606DAE3A44}" dt="2024-08-23T13:26:42.217" v="959"/>
          <ac:spMkLst>
            <pc:docMk/>
            <pc:sldMk cId="0" sldId="423"/>
            <ac:spMk id="7" creationId="{C84C1DD2-0961-83AD-F4E2-9F85EC3D5E49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423"/>
            <ac:spMk id="20481" creationId="{EBC62467-AF25-0A3A-13AE-7DCFD7350FB9}"/>
          </ac:spMkLst>
        </pc:spChg>
        <pc:spChg chg="mod ord">
          <ac:chgData name="Andreas Dim" userId="866b12aa-3e45-4b36-93f5-7b30f9043169" providerId="ADAL" clId="{B94BD59D-6BAC-4A01-966B-EA606DAE3A44}" dt="2024-08-23T13:25:00.154" v="920" actId="700"/>
          <ac:spMkLst>
            <pc:docMk/>
            <pc:sldMk cId="0" sldId="423"/>
            <ac:spMk id="20482" creationId="{742BC460-7CC1-84A6-365C-D68C6E47C564}"/>
          </ac:spMkLst>
        </pc:spChg>
        <pc:spChg chg="del mod ord">
          <ac:chgData name="Andreas Dim" userId="866b12aa-3e45-4b36-93f5-7b30f9043169" providerId="ADAL" clId="{B94BD59D-6BAC-4A01-966B-EA606DAE3A44}" dt="2024-08-23T13:26:41.816" v="958" actId="478"/>
          <ac:spMkLst>
            <pc:docMk/>
            <pc:sldMk cId="0" sldId="423"/>
            <ac:spMk id="20483" creationId="{97EDC872-9629-E9EE-19DB-18A4263C45ED}"/>
          </ac:spMkLst>
        </pc:sp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531392649" sldId="423"/>
        </pc:sldMkLst>
      </pc:sldChg>
      <pc:sldChg chg="addSp delSp modSp new mod">
        <pc:chgData name="Andreas Dim" userId="866b12aa-3e45-4b36-93f5-7b30f9043169" providerId="ADAL" clId="{B94BD59D-6BAC-4A01-966B-EA606DAE3A44}" dt="2024-08-26T07:08:17.708" v="988" actId="1076"/>
        <pc:sldMkLst>
          <pc:docMk/>
          <pc:sldMk cId="1640373409" sldId="424"/>
        </pc:sldMkLst>
        <pc:spChg chg="del">
          <ac:chgData name="Andreas Dim" userId="866b12aa-3e45-4b36-93f5-7b30f9043169" providerId="ADAL" clId="{B94BD59D-6BAC-4A01-966B-EA606DAE3A44}" dt="2024-08-26T07:08:13.454" v="985" actId="478"/>
          <ac:spMkLst>
            <pc:docMk/>
            <pc:sldMk cId="1640373409" sldId="424"/>
            <ac:spMk id="6" creationId="{1C376AA2-01B1-D997-FBCB-4B1BFAEC03C8}"/>
          </ac:spMkLst>
        </pc:spChg>
        <pc:picChg chg="add mod">
          <ac:chgData name="Andreas Dim" userId="866b12aa-3e45-4b36-93f5-7b30f9043169" providerId="ADAL" clId="{B94BD59D-6BAC-4A01-966B-EA606DAE3A44}" dt="2024-08-26T07:08:17.708" v="988" actId="1076"/>
          <ac:picMkLst>
            <pc:docMk/>
            <pc:sldMk cId="1640373409" sldId="424"/>
            <ac:picMk id="8" creationId="{1C4B670E-97C0-543B-8FB0-5D2A0F4A9B6F}"/>
          </ac:picMkLst>
        </pc:pic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4137521185" sldId="424"/>
        </pc:sldMkLst>
      </pc:sldChg>
      <pc:sldChg chg="addSp delSp modSp new mod">
        <pc:chgData name="Andreas Dim" userId="866b12aa-3e45-4b36-93f5-7b30f9043169" providerId="ADAL" clId="{B94BD59D-6BAC-4A01-966B-EA606DAE3A44}" dt="2024-08-26T07:08:38.731" v="992" actId="1076"/>
        <pc:sldMkLst>
          <pc:docMk/>
          <pc:sldMk cId="1869943598" sldId="425"/>
        </pc:sldMkLst>
        <pc:spChg chg="del">
          <ac:chgData name="Andreas Dim" userId="866b12aa-3e45-4b36-93f5-7b30f9043169" providerId="ADAL" clId="{B94BD59D-6BAC-4A01-966B-EA606DAE3A44}" dt="2024-08-26T07:08:33.482" v="990" actId="478"/>
          <ac:spMkLst>
            <pc:docMk/>
            <pc:sldMk cId="1869943598" sldId="425"/>
            <ac:spMk id="6" creationId="{B21F2F4D-FC3C-9538-25FB-ACA659ED29C8}"/>
          </ac:spMkLst>
        </pc:spChg>
        <pc:picChg chg="add mod">
          <ac:chgData name="Andreas Dim" userId="866b12aa-3e45-4b36-93f5-7b30f9043169" providerId="ADAL" clId="{B94BD59D-6BAC-4A01-966B-EA606DAE3A44}" dt="2024-08-26T07:08:38.731" v="992" actId="1076"/>
          <ac:picMkLst>
            <pc:docMk/>
            <pc:sldMk cId="1869943598" sldId="425"/>
            <ac:picMk id="8" creationId="{32105BB2-1FA8-B538-A405-18EBE5EE4839}"/>
          </ac:picMkLst>
        </pc:pic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2174093771" sldId="425"/>
        </pc:sldMkLst>
      </pc:sldChg>
      <pc:sldChg chg="addSp delSp modSp add mod ord">
        <pc:chgData name="Andreas Dim" userId="866b12aa-3e45-4b36-93f5-7b30f9043169" providerId="ADAL" clId="{B94BD59D-6BAC-4A01-966B-EA606DAE3A44}" dt="2024-08-26T07:35:21.598" v="1474" actId="113"/>
        <pc:sldMkLst>
          <pc:docMk/>
          <pc:sldMk cId="3489059687" sldId="426"/>
        </pc:sldMkLst>
        <pc:spChg chg="mod">
          <ac:chgData name="Andreas Dim" userId="866b12aa-3e45-4b36-93f5-7b30f9043169" providerId="ADAL" clId="{B94BD59D-6BAC-4A01-966B-EA606DAE3A44}" dt="2024-08-26T07:35:21.598" v="1474" actId="113"/>
          <ac:spMkLst>
            <pc:docMk/>
            <pc:sldMk cId="3489059687" sldId="426"/>
            <ac:spMk id="20482" creationId="{742BC460-7CC1-84A6-365C-D68C6E47C564}"/>
          </ac:spMkLst>
        </pc:spChg>
        <pc:picChg chg="add del mod">
          <ac:chgData name="Andreas Dim" userId="866b12aa-3e45-4b36-93f5-7b30f9043169" providerId="ADAL" clId="{B94BD59D-6BAC-4A01-966B-EA606DAE3A44}" dt="2024-08-26T07:35:09.080" v="1465" actId="478"/>
          <ac:picMkLst>
            <pc:docMk/>
            <pc:sldMk cId="3489059687" sldId="426"/>
            <ac:picMk id="6" creationId="{7B744394-FB23-3EAF-DDA6-A8938D3AD267}"/>
          </ac:picMkLst>
        </pc:pic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578953423" sldId="426"/>
        </pc:sldMkLst>
      </pc:sldChg>
      <pc:sldChg chg="addSp modSp add mod ord">
        <pc:chgData name="Andreas Dim" userId="866b12aa-3e45-4b36-93f5-7b30f9043169" providerId="ADAL" clId="{B94BD59D-6BAC-4A01-966B-EA606DAE3A44}" dt="2024-08-26T07:34:12.969" v="1448" actId="1076"/>
        <pc:sldMkLst>
          <pc:docMk/>
          <pc:sldMk cId="861015107" sldId="427"/>
        </pc:sldMkLst>
        <pc:spChg chg="mod">
          <ac:chgData name="Andreas Dim" userId="866b12aa-3e45-4b36-93f5-7b30f9043169" providerId="ADAL" clId="{B94BD59D-6BAC-4A01-966B-EA606DAE3A44}" dt="2024-08-26T07:33:55.809" v="1441" actId="21"/>
          <ac:spMkLst>
            <pc:docMk/>
            <pc:sldMk cId="861015107" sldId="427"/>
            <ac:spMk id="20482" creationId="{742BC460-7CC1-84A6-365C-D68C6E47C564}"/>
          </ac:spMkLst>
        </pc:spChg>
        <pc:picChg chg="add mod">
          <ac:chgData name="Andreas Dim" userId="866b12aa-3e45-4b36-93f5-7b30f9043169" providerId="ADAL" clId="{B94BD59D-6BAC-4A01-966B-EA606DAE3A44}" dt="2024-08-26T07:34:11.211" v="1447" actId="1076"/>
          <ac:picMkLst>
            <pc:docMk/>
            <pc:sldMk cId="861015107" sldId="427"/>
            <ac:picMk id="5" creationId="{98C5F9DE-3A59-C0B5-D124-854638F7AABA}"/>
          </ac:picMkLst>
        </pc:picChg>
        <pc:picChg chg="mod">
          <ac:chgData name="Andreas Dim" userId="866b12aa-3e45-4b36-93f5-7b30f9043169" providerId="ADAL" clId="{B94BD59D-6BAC-4A01-966B-EA606DAE3A44}" dt="2024-08-26T07:34:12.969" v="1448" actId="1076"/>
          <ac:picMkLst>
            <pc:docMk/>
            <pc:sldMk cId="861015107" sldId="427"/>
            <ac:picMk id="6" creationId="{7B744394-FB23-3EAF-DDA6-A8938D3AD267}"/>
          </ac:picMkLst>
        </pc:picChg>
        <pc:picChg chg="add mod">
          <ac:chgData name="Andreas Dim" userId="866b12aa-3e45-4b36-93f5-7b30f9043169" providerId="ADAL" clId="{B94BD59D-6BAC-4A01-966B-EA606DAE3A44}" dt="2024-08-26T07:33:57.366" v="1442" actId="1076"/>
          <ac:picMkLst>
            <pc:docMk/>
            <pc:sldMk cId="861015107" sldId="427"/>
            <ac:picMk id="8" creationId="{8A652D32-9586-BE2D-CC21-CE4D8B3D58C5}"/>
          </ac:picMkLst>
        </pc:picChg>
      </pc:sldChg>
      <pc:sldChg chg="add del">
        <pc:chgData name="Andreas Dim" userId="866b12aa-3e45-4b36-93f5-7b30f9043169" providerId="ADAL" clId="{B94BD59D-6BAC-4A01-966B-EA606DAE3A44}" dt="2024-08-26T07:18:52.819" v="1005" actId="47"/>
        <pc:sldMkLst>
          <pc:docMk/>
          <pc:sldMk cId="3034918315" sldId="427"/>
        </pc:sldMkLst>
      </pc:sldChg>
      <pc:sldChg chg="modSp add mod ord">
        <pc:chgData name="Andreas Dim" userId="866b12aa-3e45-4b36-93f5-7b30f9043169" providerId="ADAL" clId="{B94BD59D-6BAC-4A01-966B-EA606DAE3A44}" dt="2024-08-26T07:34:49.018" v="1458" actId="20577"/>
        <pc:sldMkLst>
          <pc:docMk/>
          <pc:sldMk cId="2232634806" sldId="428"/>
        </pc:sldMkLst>
        <pc:spChg chg="mod">
          <ac:chgData name="Andreas Dim" userId="866b12aa-3e45-4b36-93f5-7b30f9043169" providerId="ADAL" clId="{B94BD59D-6BAC-4A01-966B-EA606DAE3A44}" dt="2024-08-26T07:34:49.018" v="1458" actId="20577"/>
          <ac:spMkLst>
            <pc:docMk/>
            <pc:sldMk cId="2232634806" sldId="428"/>
            <ac:spMk id="2" creationId="{0454B1B5-E669-AF49-A0AE-547CF39A83F4}"/>
          </ac:spMkLst>
        </pc:spChg>
      </pc:sldChg>
      <pc:sldChg chg="delSp modSp add mod ord">
        <pc:chgData name="Andreas Dim" userId="866b12aa-3e45-4b36-93f5-7b30f9043169" providerId="ADAL" clId="{B94BD59D-6BAC-4A01-966B-EA606DAE3A44}" dt="2024-08-26T07:26:21.278" v="1367" actId="478"/>
        <pc:sldMkLst>
          <pc:docMk/>
          <pc:sldMk cId="301387138" sldId="429"/>
        </pc:sldMkLst>
        <pc:spChg chg="mod">
          <ac:chgData name="Andreas Dim" userId="866b12aa-3e45-4b36-93f5-7b30f9043169" providerId="ADAL" clId="{B94BD59D-6BAC-4A01-966B-EA606DAE3A44}" dt="2024-08-26T07:26:19.067" v="1366" actId="6549"/>
          <ac:spMkLst>
            <pc:docMk/>
            <pc:sldMk cId="301387138" sldId="429"/>
            <ac:spMk id="20482" creationId="{742BC460-7CC1-84A6-365C-D68C6E47C564}"/>
          </ac:spMkLst>
        </pc:spChg>
        <pc:picChg chg="del">
          <ac:chgData name="Andreas Dim" userId="866b12aa-3e45-4b36-93f5-7b30f9043169" providerId="ADAL" clId="{B94BD59D-6BAC-4A01-966B-EA606DAE3A44}" dt="2024-08-26T07:26:21.278" v="1367" actId="478"/>
          <ac:picMkLst>
            <pc:docMk/>
            <pc:sldMk cId="301387138" sldId="429"/>
            <ac:picMk id="6" creationId="{7B744394-FB23-3EAF-DDA6-A8938D3AD267}"/>
          </ac:picMkLst>
        </pc:picChg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788478732" sldId="429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987837233" sldId="431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800762102" sldId="432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723627955" sldId="433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979609095" sldId="434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710007392" sldId="435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531769717" sldId="436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101372145" sldId="437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2527923751" sldId="438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337949394" sldId="439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666394039" sldId="441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1493344252" sldId="442"/>
        </pc:sldMkLst>
      </pc:sldChg>
      <pc:sldChg chg="del">
        <pc:chgData name="Andreas Dim" userId="866b12aa-3e45-4b36-93f5-7b30f9043169" providerId="ADAL" clId="{B94BD59D-6BAC-4A01-966B-EA606DAE3A44}" dt="2024-08-23T11:34:34.674" v="1" actId="47"/>
        <pc:sldMkLst>
          <pc:docMk/>
          <pc:sldMk cId="3018049494" sldId="443"/>
        </pc:sldMkLst>
      </pc:sldChg>
    </pc:docChg>
  </pc:docChgLst>
  <pc:docChgLst>
    <pc:chgData name="Andreas Dim" userId="S::andreas.dim@dim-consult.ch::866b12aa-3e45-4b36-93f5-7b30f9043169" providerId="AD" clId="Web-{C1202BB7-3F29-FD18-0E1C-59D86E6C602D}"/>
    <pc:docChg chg="addSld delSld modSld sldOrd addMainMaster">
      <pc:chgData name="Andreas Dim" userId="S::andreas.dim@dim-consult.ch::866b12aa-3e45-4b36-93f5-7b30f9043169" providerId="AD" clId="Web-{C1202BB7-3F29-FD18-0E1C-59D86E6C602D}" dt="2024-09-19T12:27:06.393" v="1727" actId="20577"/>
      <pc:docMkLst>
        <pc:docMk/>
      </pc:docMkLst>
      <pc:sldChg chg="addSp delSp modSp add del mod setBg">
        <pc:chgData name="Andreas Dim" userId="S::andreas.dim@dim-consult.ch::866b12aa-3e45-4b36-93f5-7b30f9043169" providerId="AD" clId="Web-{C1202BB7-3F29-FD18-0E1C-59D86E6C602D}" dt="2024-09-19T09:25:05.915" v="307"/>
        <pc:sldMkLst>
          <pc:docMk/>
          <pc:sldMk cId="4143160967" sldId="256"/>
        </pc:sldMkLst>
        <pc:spChg chg="del">
          <ac:chgData name="Andreas Dim" userId="S::andreas.dim@dim-consult.ch::866b12aa-3e45-4b36-93f5-7b30f9043169" providerId="AD" clId="Web-{C1202BB7-3F29-FD18-0E1C-59D86E6C602D}" dt="2024-09-19T09:19:40.654" v="271"/>
          <ac:spMkLst>
            <pc:docMk/>
            <pc:sldMk cId="4143160967" sldId="256"/>
            <ac:spMk id="2" creationId="{4398ADE1-A883-0FE1-08FF-D6204D50CEB3}"/>
          </ac:spMkLst>
        </pc:spChg>
        <pc:spChg chg="del">
          <ac:chgData name="Andreas Dim" userId="S::andreas.dim@dim-consult.ch::866b12aa-3e45-4b36-93f5-7b30f9043169" providerId="AD" clId="Web-{C1202BB7-3F29-FD18-0E1C-59D86E6C602D}" dt="2024-09-19T09:19:40.638" v="270"/>
          <ac:spMkLst>
            <pc:docMk/>
            <pc:sldMk cId="4143160967" sldId="256"/>
            <ac:spMk id="3" creationId="{4CF61903-107C-C443-A0C4-210275EFCF96}"/>
          </ac:spMkLst>
        </pc:spChg>
        <pc:spChg chg="add mod">
          <ac:chgData name="Andreas Dim" userId="S::andreas.dim@dim-consult.ch::866b12aa-3e45-4b36-93f5-7b30f9043169" providerId="AD" clId="Web-{C1202BB7-3F29-FD18-0E1C-59D86E6C602D}" dt="2024-09-19T09:23:48.209" v="299"/>
          <ac:spMkLst>
            <pc:docMk/>
            <pc:sldMk cId="4143160967" sldId="256"/>
            <ac:spMk id="4" creationId="{9E4115DF-0617-1888-CF2E-FC3B42DC4AC7}"/>
          </ac:spMkLst>
        </pc:spChg>
        <pc:spChg chg="add mod ord">
          <ac:chgData name="Andreas Dim" userId="S::andreas.dim@dim-consult.ch::866b12aa-3e45-4b36-93f5-7b30f9043169" providerId="AD" clId="Web-{C1202BB7-3F29-FD18-0E1C-59D86E6C602D}" dt="2024-09-19T09:24:36.305" v="306"/>
          <ac:spMkLst>
            <pc:docMk/>
            <pc:sldMk cId="4143160967" sldId="256"/>
            <ac:spMk id="5" creationId="{70FF777A-32C6-946C-A440-46F29329FD8A}"/>
          </ac:spMkLst>
        </pc:spChg>
      </pc:sldChg>
      <pc:sldChg chg="modSp">
        <pc:chgData name="Andreas Dim" userId="S::andreas.dim@dim-consult.ch::866b12aa-3e45-4b36-93f5-7b30f9043169" providerId="AD" clId="Web-{C1202BB7-3F29-FD18-0E1C-59D86E6C602D}" dt="2024-09-19T12:06:24.157" v="1289" actId="20577"/>
        <pc:sldMkLst>
          <pc:docMk/>
          <pc:sldMk cId="2523405232" sldId="469"/>
        </pc:sldMkLst>
        <pc:spChg chg="mod">
          <ac:chgData name="Andreas Dim" userId="S::andreas.dim@dim-consult.ch::866b12aa-3e45-4b36-93f5-7b30f9043169" providerId="AD" clId="Web-{C1202BB7-3F29-FD18-0E1C-59D86E6C602D}" dt="2024-09-19T12:06:24.157" v="1289" actId="20577"/>
          <ac:spMkLst>
            <pc:docMk/>
            <pc:sldMk cId="2523405232" sldId="469"/>
            <ac:spMk id="37890" creationId="{CABDA1B7-CBBD-A52B-1A7E-78F3D1D22C82}"/>
          </ac:spMkLst>
        </pc:spChg>
      </pc:sldChg>
      <pc:sldChg chg="addSp delSp modSp add del ord">
        <pc:chgData name="Andreas Dim" userId="S::andreas.dim@dim-consult.ch::866b12aa-3e45-4b36-93f5-7b30f9043169" providerId="AD" clId="Web-{C1202BB7-3F29-FD18-0E1C-59D86E6C602D}" dt="2024-09-19T12:26:45.017" v="1717"/>
        <pc:sldMkLst>
          <pc:docMk/>
          <pc:sldMk cId="2999424967" sldId="470"/>
        </pc:sldMkLst>
        <pc:spChg chg="mod">
          <ac:chgData name="Andreas Dim" userId="S::andreas.dim@dim-consult.ch::866b12aa-3e45-4b36-93f5-7b30f9043169" providerId="AD" clId="Web-{C1202BB7-3F29-FD18-0E1C-59D86E6C602D}" dt="2024-09-19T09:06:33.783" v="72" actId="20577"/>
          <ac:spMkLst>
            <pc:docMk/>
            <pc:sldMk cId="2999424967" sldId="470"/>
            <ac:spMk id="2" creationId="{0454B1B5-E669-AF49-A0AE-547CF39A83F4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12:26:11.499" v="1700"/>
          <ac:spMkLst>
            <pc:docMk/>
            <pc:sldMk cId="2999424967" sldId="470"/>
            <ac:spMk id="3" creationId="{840BC079-7456-6126-92EC-511697C815E7}"/>
          </ac:spMkLst>
        </pc:spChg>
      </pc:sldChg>
      <pc:sldChg chg="modSp add replId">
        <pc:chgData name="Andreas Dim" userId="S::andreas.dim@dim-consult.ch::866b12aa-3e45-4b36-93f5-7b30f9043169" providerId="AD" clId="Web-{C1202BB7-3F29-FD18-0E1C-59D86E6C602D}" dt="2024-09-19T09:05:55.954" v="69" actId="20577"/>
        <pc:sldMkLst>
          <pc:docMk/>
          <pc:sldMk cId="1917209281" sldId="471"/>
        </pc:sldMkLst>
        <pc:spChg chg="mod">
          <ac:chgData name="Andreas Dim" userId="S::andreas.dim@dim-consult.ch::866b12aa-3e45-4b36-93f5-7b30f9043169" providerId="AD" clId="Web-{C1202BB7-3F29-FD18-0E1C-59D86E6C602D}" dt="2024-09-19T09:05:16.608" v="21" actId="20577"/>
          <ac:spMkLst>
            <pc:docMk/>
            <pc:sldMk cId="1917209281" sldId="471"/>
            <ac:spMk id="37889" creationId="{335876F3-E3D4-C95B-7367-70FA738C6A21}"/>
          </ac:spMkLst>
        </pc:spChg>
        <pc:spChg chg="mod">
          <ac:chgData name="Andreas Dim" userId="S::andreas.dim@dim-consult.ch::866b12aa-3e45-4b36-93f5-7b30f9043169" providerId="AD" clId="Web-{C1202BB7-3F29-FD18-0E1C-59D86E6C602D}" dt="2024-09-19T09:05:55.954" v="69" actId="20577"/>
          <ac:spMkLst>
            <pc:docMk/>
            <pc:sldMk cId="1917209281" sldId="471"/>
            <ac:spMk id="37890" creationId="{CABDA1B7-CBBD-A52B-1A7E-78F3D1D22C82}"/>
          </ac:spMkLst>
        </pc:spChg>
      </pc:sldChg>
      <pc:sldChg chg="add replId">
        <pc:chgData name="Andreas Dim" userId="S::andreas.dim@dim-consult.ch::866b12aa-3e45-4b36-93f5-7b30f9043169" providerId="AD" clId="Web-{C1202BB7-3F29-FD18-0E1C-59D86E6C602D}" dt="2024-09-19T09:06:03.938" v="70"/>
        <pc:sldMkLst>
          <pc:docMk/>
          <pc:sldMk cId="1882143036" sldId="472"/>
        </pc:sldMkLst>
      </pc:sldChg>
      <pc:sldChg chg="addSp delSp modSp add replId">
        <pc:chgData name="Andreas Dim" userId="S::andreas.dim@dim-consult.ch::866b12aa-3e45-4b36-93f5-7b30f9043169" providerId="AD" clId="Web-{C1202BB7-3F29-FD18-0E1C-59D86E6C602D}" dt="2024-09-19T11:53:19.651" v="914" actId="20577"/>
        <pc:sldMkLst>
          <pc:docMk/>
          <pc:sldMk cId="2599351989" sldId="473"/>
        </pc:sldMkLst>
        <pc:spChg chg="add del mod">
          <ac:chgData name="Andreas Dim" userId="S::andreas.dim@dim-consult.ch::866b12aa-3e45-4b36-93f5-7b30f9043169" providerId="AD" clId="Web-{C1202BB7-3F29-FD18-0E1C-59D86E6C602D}" dt="2024-09-19T09:43:08.905" v="624"/>
          <ac:spMkLst>
            <pc:docMk/>
            <pc:sldMk cId="2599351989" sldId="473"/>
            <ac:spMk id="5" creationId="{B6B700F6-FBC6-64C5-1ED8-B945CF6C1A59}"/>
          </ac:spMkLst>
        </pc:spChg>
        <pc:spChg chg="mod">
          <ac:chgData name="Andreas Dim" userId="S::andreas.dim@dim-consult.ch::866b12aa-3e45-4b36-93f5-7b30f9043169" providerId="AD" clId="Web-{C1202BB7-3F29-FD18-0E1C-59D86E6C602D}" dt="2024-09-19T09:08:57.054" v="99" actId="20577"/>
          <ac:spMkLst>
            <pc:docMk/>
            <pc:sldMk cId="2599351989" sldId="473"/>
            <ac:spMk id="37889" creationId="{335876F3-E3D4-C95B-7367-70FA738C6A21}"/>
          </ac:spMkLst>
        </pc:spChg>
        <pc:spChg chg="mod">
          <ac:chgData name="Andreas Dim" userId="S::andreas.dim@dim-consult.ch::866b12aa-3e45-4b36-93f5-7b30f9043169" providerId="AD" clId="Web-{C1202BB7-3F29-FD18-0E1C-59D86E6C602D}" dt="2024-09-19T11:53:19.651" v="914" actId="20577"/>
          <ac:spMkLst>
            <pc:docMk/>
            <pc:sldMk cId="2599351989" sldId="473"/>
            <ac:spMk id="37890" creationId="{CABDA1B7-CBBD-A52B-1A7E-78F3D1D22C82}"/>
          </ac:spMkLst>
        </pc:spChg>
        <pc:picChg chg="add mod">
          <ac:chgData name="Andreas Dim" userId="S::andreas.dim@dim-consult.ch::866b12aa-3e45-4b36-93f5-7b30f9043169" providerId="AD" clId="Web-{C1202BB7-3F29-FD18-0E1C-59D86E6C602D}" dt="2024-09-19T09:43:58.766" v="629" actId="1076"/>
          <ac:picMkLst>
            <pc:docMk/>
            <pc:sldMk cId="2599351989" sldId="473"/>
            <ac:picMk id="6" creationId="{E0EE2A21-C739-CF59-4AA9-3F112321AD0B}"/>
          </ac:picMkLst>
        </pc:picChg>
        <pc:picChg chg="del">
          <ac:chgData name="Andreas Dim" userId="S::andreas.dim@dim-consult.ch::866b12aa-3e45-4b36-93f5-7b30f9043169" providerId="AD" clId="Web-{C1202BB7-3F29-FD18-0E1C-59D86E6C602D}" dt="2024-09-19T09:08:59.866" v="100"/>
          <ac:picMkLst>
            <pc:docMk/>
            <pc:sldMk cId="2599351989" sldId="473"/>
            <ac:picMk id="8" creationId="{513684FA-2794-F7AC-F60C-AD7D07FCCF77}"/>
          </ac:picMkLst>
        </pc:picChg>
        <pc:picChg chg="del">
          <ac:chgData name="Andreas Dim" userId="S::andreas.dim@dim-consult.ch::866b12aa-3e45-4b36-93f5-7b30f9043169" providerId="AD" clId="Web-{C1202BB7-3F29-FD18-0E1C-59D86E6C602D}" dt="2024-09-19T09:09:00.397" v="101"/>
          <ac:picMkLst>
            <pc:docMk/>
            <pc:sldMk cId="2599351989" sldId="473"/>
            <ac:picMk id="12" creationId="{A20AB9C1-5257-8B8D-0864-2CCB6276193D}"/>
          </ac:picMkLst>
        </pc:picChg>
      </pc:sldChg>
      <pc:sldChg chg="addSp delSp modSp add del replId">
        <pc:chgData name="Andreas Dim" userId="S::andreas.dim@dim-consult.ch::866b12aa-3e45-4b36-93f5-7b30f9043169" providerId="AD" clId="Web-{C1202BB7-3F29-FD18-0E1C-59D86E6C602D}" dt="2024-09-19T12:06:02.749" v="1285"/>
        <pc:sldMkLst>
          <pc:docMk/>
          <pc:sldMk cId="2228482859" sldId="474"/>
        </pc:sldMkLst>
        <pc:spChg chg="add del mod">
          <ac:chgData name="Andreas Dim" userId="S::andreas.dim@dim-consult.ch::866b12aa-3e45-4b36-93f5-7b30f9043169" providerId="AD" clId="Web-{C1202BB7-3F29-FD18-0E1C-59D86E6C602D}" dt="2024-09-19T09:13:00.031" v="188"/>
          <ac:spMkLst>
            <pc:docMk/>
            <pc:sldMk cId="2228482859" sldId="474"/>
            <ac:spMk id="6" creationId="{87D5A3BE-BAE0-5789-3A02-3DEABE5A2120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09:15:17.270" v="204"/>
          <ac:spMkLst>
            <pc:docMk/>
            <pc:sldMk cId="2228482859" sldId="474"/>
            <ac:spMk id="7" creationId="{2CF718DB-85B7-71AF-FE9B-C4B6E9FF1E25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09:15:09.957" v="200"/>
          <ac:spMkLst>
            <pc:docMk/>
            <pc:sldMk cId="2228482859" sldId="474"/>
            <ac:spMk id="9" creationId="{420D54F2-80ED-05E6-CC5A-30025F231C77}"/>
          </ac:spMkLst>
        </pc:spChg>
        <pc:spChg chg="mod">
          <ac:chgData name="Andreas Dim" userId="S::andreas.dim@dim-consult.ch::866b12aa-3e45-4b36-93f5-7b30f9043169" providerId="AD" clId="Web-{C1202BB7-3F29-FD18-0E1C-59D86E6C602D}" dt="2024-09-19T09:10:13.009" v="164" actId="20577"/>
          <ac:spMkLst>
            <pc:docMk/>
            <pc:sldMk cId="2228482859" sldId="474"/>
            <ac:spMk id="37889" creationId="{335876F3-E3D4-C95B-7367-70FA738C6A21}"/>
          </ac:spMkLst>
        </pc:spChg>
        <pc:spChg chg="add del">
          <ac:chgData name="Andreas Dim" userId="S::andreas.dim@dim-consult.ch::866b12aa-3e45-4b36-93f5-7b30f9043169" providerId="AD" clId="Web-{C1202BB7-3F29-FD18-0E1C-59D86E6C602D}" dt="2024-09-19T09:15:09.957" v="200"/>
          <ac:spMkLst>
            <pc:docMk/>
            <pc:sldMk cId="2228482859" sldId="474"/>
            <ac:spMk id="37890" creationId="{CABDA1B7-CBBD-A52B-1A7E-78F3D1D22C82}"/>
          </ac:spMkLst>
        </pc:spChg>
        <pc:picChg chg="add del mod">
          <ac:chgData name="Andreas Dim" userId="S::andreas.dim@dim-consult.ch::866b12aa-3e45-4b36-93f5-7b30f9043169" providerId="AD" clId="Web-{C1202BB7-3F29-FD18-0E1C-59D86E6C602D}" dt="2024-09-19T09:15:15.301" v="203"/>
          <ac:picMkLst>
            <pc:docMk/>
            <pc:sldMk cId="2228482859" sldId="474"/>
            <ac:picMk id="5" creationId="{FD9D1575-FA73-CEAE-196F-7843162C9907}"/>
          </ac:picMkLst>
        </pc:picChg>
        <pc:picChg chg="add del mod">
          <ac:chgData name="Andreas Dim" userId="S::andreas.dim@dim-consult.ch::866b12aa-3e45-4b36-93f5-7b30f9043169" providerId="AD" clId="Web-{C1202BB7-3F29-FD18-0E1C-59D86E6C602D}" dt="2024-09-19T09:25:09.087" v="308"/>
          <ac:picMkLst>
            <pc:docMk/>
            <pc:sldMk cId="2228482859" sldId="474"/>
            <ac:picMk id="10" creationId="{CCD638E3-C53B-8585-3C58-B2041AAB1BA2}"/>
          </ac:picMkLst>
        </pc:picChg>
      </pc:sldChg>
      <pc:sldChg chg="add del replId">
        <pc:chgData name="Andreas Dim" userId="S::andreas.dim@dim-consult.ch::866b12aa-3e45-4b36-93f5-7b30f9043169" providerId="AD" clId="Web-{C1202BB7-3F29-FD18-0E1C-59D86E6C602D}" dt="2024-09-19T09:09:44.883" v="143"/>
        <pc:sldMkLst>
          <pc:docMk/>
          <pc:sldMk cId="2842861243" sldId="474"/>
        </pc:sldMkLst>
      </pc:sldChg>
      <pc:sldChg chg="modSp add replId">
        <pc:chgData name="Andreas Dim" userId="S::andreas.dim@dim-consult.ch::866b12aa-3e45-4b36-93f5-7b30f9043169" providerId="AD" clId="Web-{C1202BB7-3F29-FD18-0E1C-59D86E6C602D}" dt="2024-09-19T12:16:39.039" v="1480" actId="20577"/>
        <pc:sldMkLst>
          <pc:docMk/>
          <pc:sldMk cId="4183634744" sldId="475"/>
        </pc:sldMkLst>
        <pc:spChg chg="mod">
          <ac:chgData name="Andreas Dim" userId="S::andreas.dim@dim-consult.ch::866b12aa-3e45-4b36-93f5-7b30f9043169" providerId="AD" clId="Web-{C1202BB7-3F29-FD18-0E1C-59D86E6C602D}" dt="2024-09-19T12:16:39.039" v="1480" actId="20577"/>
          <ac:spMkLst>
            <pc:docMk/>
            <pc:sldMk cId="4183634744" sldId="475"/>
            <ac:spMk id="2" creationId="{0454B1B5-E669-AF49-A0AE-547CF39A83F4}"/>
          </ac:spMkLst>
        </pc:spChg>
      </pc:sldChg>
      <pc:sldChg chg="addSp delSp modSp add del mod ord replId setBg">
        <pc:chgData name="Andreas Dim" userId="S::andreas.dim@dim-consult.ch::866b12aa-3e45-4b36-93f5-7b30f9043169" providerId="AD" clId="Web-{C1202BB7-3F29-FD18-0E1C-59D86E6C602D}" dt="2024-09-19T09:23:37.115" v="297"/>
        <pc:sldMkLst>
          <pc:docMk/>
          <pc:sldMk cId="707312675" sldId="476"/>
        </pc:sldMkLst>
        <pc:spChg chg="add del">
          <ac:chgData name="Andreas Dim" userId="S::andreas.dim@dim-consult.ch::866b12aa-3e45-4b36-93f5-7b30f9043169" providerId="AD" clId="Web-{C1202BB7-3F29-FD18-0E1C-59D86E6C602D}" dt="2024-09-19T09:17:14.243" v="227"/>
          <ac:spMkLst>
            <pc:docMk/>
            <pc:sldMk cId="707312675" sldId="476"/>
            <ac:spMk id="3" creationId="{6CA1897C-1FF3-3EB6-14A9-F14375954F8B}"/>
          </ac:spMkLst>
        </pc:spChg>
        <pc:spChg chg="add del">
          <ac:chgData name="Andreas Dim" userId="S::andreas.dim@dim-consult.ch::866b12aa-3e45-4b36-93f5-7b30f9043169" providerId="AD" clId="Web-{C1202BB7-3F29-FD18-0E1C-59D86E6C602D}" dt="2024-09-19T09:17:14.243" v="226"/>
          <ac:spMkLst>
            <pc:docMk/>
            <pc:sldMk cId="707312675" sldId="476"/>
            <ac:spMk id="4" creationId="{DABD7725-E446-D16E-DAB9-D1C660709ED8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09:17:07.867" v="222"/>
          <ac:spMkLst>
            <pc:docMk/>
            <pc:sldMk cId="707312675" sldId="476"/>
            <ac:spMk id="6" creationId="{CE2FA855-2243-C206-2930-19435A3D668B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09:17:07.867" v="221"/>
          <ac:spMkLst>
            <pc:docMk/>
            <pc:sldMk cId="707312675" sldId="476"/>
            <ac:spMk id="8" creationId="{93256A07-6455-8BB6-5F40-BE85EF872361}"/>
          </ac:spMkLst>
        </pc:spChg>
        <pc:spChg chg="add del mod">
          <ac:chgData name="Andreas Dim" userId="S::andreas.dim@dim-consult.ch::866b12aa-3e45-4b36-93f5-7b30f9043169" providerId="AD" clId="Web-{C1202BB7-3F29-FD18-0E1C-59D86E6C602D}" dt="2024-09-19T09:17:22.759" v="231"/>
          <ac:spMkLst>
            <pc:docMk/>
            <pc:sldMk cId="707312675" sldId="476"/>
            <ac:spMk id="11" creationId="{A3A9E16A-3632-EE26-C744-5E8D995FC44E}"/>
          </ac:spMkLst>
        </pc:spChg>
        <pc:spChg chg="add mod">
          <ac:chgData name="Andreas Dim" userId="S::andreas.dim@dim-consult.ch::866b12aa-3e45-4b36-93f5-7b30f9043169" providerId="AD" clId="Web-{C1202BB7-3F29-FD18-0E1C-59D86E6C602D}" dt="2024-09-19T09:18:28.917" v="263"/>
          <ac:spMkLst>
            <pc:docMk/>
            <pc:sldMk cId="707312675" sldId="476"/>
            <ac:spMk id="13" creationId="{08CF8735-6760-C402-A8D6-0C74A289AC88}"/>
          </ac:spMkLst>
        </pc:spChg>
        <pc:spChg chg="add del">
          <ac:chgData name="Andreas Dim" userId="S::andreas.dim@dim-consult.ch::866b12aa-3e45-4b36-93f5-7b30f9043169" providerId="AD" clId="Web-{C1202BB7-3F29-FD18-0E1C-59D86E6C602D}" dt="2024-09-19T09:17:15.165" v="229"/>
          <ac:spMkLst>
            <pc:docMk/>
            <pc:sldMk cId="707312675" sldId="476"/>
            <ac:spMk id="37889" creationId="{335876F3-E3D4-C95B-7367-70FA738C6A21}"/>
          </ac:spMkLst>
        </pc:spChg>
        <pc:spChg chg="add del">
          <ac:chgData name="Andreas Dim" userId="S::andreas.dim@dim-consult.ch::866b12aa-3e45-4b36-93f5-7b30f9043169" providerId="AD" clId="Web-{C1202BB7-3F29-FD18-0E1C-59D86E6C602D}" dt="2024-09-19T09:17:14.711" v="228"/>
          <ac:spMkLst>
            <pc:docMk/>
            <pc:sldMk cId="707312675" sldId="476"/>
            <ac:spMk id="37890" creationId="{CABDA1B7-CBBD-A52B-1A7E-78F3D1D22C82}"/>
          </ac:spMkLst>
        </pc:spChg>
        <pc:picChg chg="add del mod">
          <ac:chgData name="Andreas Dim" userId="S::andreas.dim@dim-consult.ch::866b12aa-3e45-4b36-93f5-7b30f9043169" providerId="AD" clId="Web-{C1202BB7-3F29-FD18-0E1C-59D86E6C602D}" dt="2024-09-19T09:19:09.575" v="264"/>
          <ac:picMkLst>
            <pc:docMk/>
            <pc:sldMk cId="707312675" sldId="476"/>
            <ac:picMk id="10" creationId="{CCD638E3-C53B-8585-3C58-B2041AAB1BA2}"/>
          </ac:picMkLst>
        </pc:picChg>
      </pc:sldChg>
      <pc:sldChg chg="modSp add replId">
        <pc:chgData name="Andreas Dim" userId="S::andreas.dim@dim-consult.ch::866b12aa-3e45-4b36-93f5-7b30f9043169" providerId="AD" clId="Web-{C1202BB7-3F29-FD18-0E1C-59D86E6C602D}" dt="2024-09-19T09:25:33.557" v="316" actId="20577"/>
        <pc:sldMkLst>
          <pc:docMk/>
          <pc:sldMk cId="2174232344" sldId="476"/>
        </pc:sldMkLst>
        <pc:spChg chg="mod">
          <ac:chgData name="Andreas Dim" userId="S::andreas.dim@dim-consult.ch::866b12aa-3e45-4b36-93f5-7b30f9043169" providerId="AD" clId="Web-{C1202BB7-3F29-FD18-0E1C-59D86E6C602D}" dt="2024-09-19T09:25:33.557" v="316" actId="20577"/>
          <ac:spMkLst>
            <pc:docMk/>
            <pc:sldMk cId="2174232344" sldId="476"/>
            <ac:spMk id="2" creationId="{0454B1B5-E669-AF49-A0AE-547CF39A83F4}"/>
          </ac:spMkLst>
        </pc:spChg>
      </pc:sldChg>
      <pc:sldChg chg="modSp add replId">
        <pc:chgData name="Andreas Dim" userId="S::andreas.dim@dim-consult.ch::866b12aa-3e45-4b36-93f5-7b30f9043169" providerId="AD" clId="Web-{C1202BB7-3F29-FD18-0E1C-59D86E6C602D}" dt="2024-09-19T09:26:07.745" v="330" actId="20577"/>
        <pc:sldMkLst>
          <pc:docMk/>
          <pc:sldMk cId="297024819" sldId="477"/>
        </pc:sldMkLst>
        <pc:spChg chg="mod">
          <ac:chgData name="Andreas Dim" userId="S::andreas.dim@dim-consult.ch::866b12aa-3e45-4b36-93f5-7b30f9043169" providerId="AD" clId="Web-{C1202BB7-3F29-FD18-0E1C-59D86E6C602D}" dt="2024-09-19T09:26:07.745" v="330" actId="20577"/>
          <ac:spMkLst>
            <pc:docMk/>
            <pc:sldMk cId="297024819" sldId="477"/>
            <ac:spMk id="2" creationId="{0454B1B5-E669-AF49-A0AE-547CF39A83F4}"/>
          </ac:spMkLst>
        </pc:spChg>
      </pc:sldChg>
      <pc:sldChg chg="new del">
        <pc:chgData name="Andreas Dim" userId="S::andreas.dim@dim-consult.ch::866b12aa-3e45-4b36-93f5-7b30f9043169" providerId="AD" clId="Web-{C1202BB7-3F29-FD18-0E1C-59D86E6C602D}" dt="2024-09-19T09:19:19.794" v="266"/>
        <pc:sldMkLst>
          <pc:docMk/>
          <pc:sldMk cId="4170738151" sldId="477"/>
        </pc:sldMkLst>
      </pc:sldChg>
      <pc:sldChg chg="modSp add replId">
        <pc:chgData name="Andreas Dim" userId="S::andreas.dim@dim-consult.ch::866b12aa-3e45-4b36-93f5-7b30f9043169" providerId="AD" clId="Web-{C1202BB7-3F29-FD18-0E1C-59D86E6C602D}" dt="2024-09-19T12:16:28.397" v="1479" actId="20577"/>
        <pc:sldMkLst>
          <pc:docMk/>
          <pc:sldMk cId="1329679328" sldId="478"/>
        </pc:sldMkLst>
        <pc:spChg chg="mod">
          <ac:chgData name="Andreas Dim" userId="S::andreas.dim@dim-consult.ch::866b12aa-3e45-4b36-93f5-7b30f9043169" providerId="AD" clId="Web-{C1202BB7-3F29-FD18-0E1C-59D86E6C602D}" dt="2024-09-19T12:16:28.397" v="1479" actId="20577"/>
          <ac:spMkLst>
            <pc:docMk/>
            <pc:sldMk cId="1329679328" sldId="478"/>
            <ac:spMk id="37890" creationId="{CABDA1B7-CBBD-A52B-1A7E-78F3D1D22C82}"/>
          </ac:spMkLst>
        </pc:spChg>
      </pc:sldChg>
      <pc:sldChg chg="delSp modSp add replId">
        <pc:chgData name="Andreas Dim" userId="S::andreas.dim@dim-consult.ch::866b12aa-3e45-4b36-93f5-7b30f9043169" providerId="AD" clId="Web-{C1202BB7-3F29-FD18-0E1C-59D86E6C602D}" dt="2024-09-19T09:52:34.050" v="821" actId="20577"/>
        <pc:sldMkLst>
          <pc:docMk/>
          <pc:sldMk cId="2702984063" sldId="479"/>
        </pc:sldMkLst>
        <pc:spChg chg="mod">
          <ac:chgData name="Andreas Dim" userId="S::andreas.dim@dim-consult.ch::866b12aa-3e45-4b36-93f5-7b30f9043169" providerId="AD" clId="Web-{C1202BB7-3F29-FD18-0E1C-59D86E6C602D}" dt="2024-09-19T09:52:34.050" v="821" actId="20577"/>
          <ac:spMkLst>
            <pc:docMk/>
            <pc:sldMk cId="2702984063" sldId="479"/>
            <ac:spMk id="37889" creationId="{335876F3-E3D4-C95B-7367-70FA738C6A21}"/>
          </ac:spMkLst>
        </pc:spChg>
        <pc:spChg chg="mod">
          <ac:chgData name="Andreas Dim" userId="S::andreas.dim@dim-consult.ch::866b12aa-3e45-4b36-93f5-7b30f9043169" providerId="AD" clId="Web-{C1202BB7-3F29-FD18-0E1C-59D86E6C602D}" dt="2024-09-19T09:51:06.437" v="807" actId="20577"/>
          <ac:spMkLst>
            <pc:docMk/>
            <pc:sldMk cId="2702984063" sldId="479"/>
            <ac:spMk id="37890" creationId="{CABDA1B7-CBBD-A52B-1A7E-78F3D1D22C82}"/>
          </ac:spMkLst>
        </pc:spChg>
        <pc:picChg chg="del">
          <ac:chgData name="Andreas Dim" userId="S::andreas.dim@dim-consult.ch::866b12aa-3e45-4b36-93f5-7b30f9043169" providerId="AD" clId="Web-{C1202BB7-3F29-FD18-0E1C-59D86E6C602D}" dt="2024-09-19T09:45:10.144" v="696"/>
          <ac:picMkLst>
            <pc:docMk/>
            <pc:sldMk cId="2702984063" sldId="479"/>
            <ac:picMk id="6" creationId="{E0EE2A21-C739-CF59-4AA9-3F112321AD0B}"/>
          </ac:picMkLst>
        </pc:picChg>
      </pc:sldChg>
      <pc:sldChg chg="modSp add replId">
        <pc:chgData name="Andreas Dim" userId="S::andreas.dim@dim-consult.ch::866b12aa-3e45-4b36-93f5-7b30f9043169" providerId="AD" clId="Web-{C1202BB7-3F29-FD18-0E1C-59D86E6C602D}" dt="2024-09-19T12:25:01.307" v="1683" actId="20577"/>
        <pc:sldMkLst>
          <pc:docMk/>
          <pc:sldMk cId="2340325256" sldId="480"/>
        </pc:sldMkLst>
        <pc:spChg chg="mod">
          <ac:chgData name="Andreas Dim" userId="S::andreas.dim@dim-consult.ch::866b12aa-3e45-4b36-93f5-7b30f9043169" providerId="AD" clId="Web-{C1202BB7-3F29-FD18-0E1C-59D86E6C602D}" dt="2024-09-19T12:25:01.307" v="1683" actId="20577"/>
          <ac:spMkLst>
            <pc:docMk/>
            <pc:sldMk cId="2340325256" sldId="480"/>
            <ac:spMk id="37890" creationId="{CABDA1B7-CBBD-A52B-1A7E-78F3D1D22C82}"/>
          </ac:spMkLst>
        </pc:spChg>
      </pc:sldChg>
      <pc:sldChg chg="modSp add replId">
        <pc:chgData name="Andreas Dim" userId="S::andreas.dim@dim-consult.ch::866b12aa-3e45-4b36-93f5-7b30f9043169" providerId="AD" clId="Web-{C1202BB7-3F29-FD18-0E1C-59D86E6C602D}" dt="2024-09-19T12:27:06.393" v="1727" actId="20577"/>
        <pc:sldMkLst>
          <pc:docMk/>
          <pc:sldMk cId="1373481502" sldId="481"/>
        </pc:sldMkLst>
        <pc:spChg chg="mod">
          <ac:chgData name="Andreas Dim" userId="S::andreas.dim@dim-consult.ch::866b12aa-3e45-4b36-93f5-7b30f9043169" providerId="AD" clId="Web-{C1202BB7-3F29-FD18-0E1C-59D86E6C602D}" dt="2024-09-19T12:07:38.568" v="1310" actId="20577"/>
          <ac:spMkLst>
            <pc:docMk/>
            <pc:sldMk cId="1373481502" sldId="481"/>
            <ac:spMk id="37889" creationId="{335876F3-E3D4-C95B-7367-70FA738C6A21}"/>
          </ac:spMkLst>
        </pc:spChg>
        <pc:spChg chg="mod">
          <ac:chgData name="Andreas Dim" userId="S::andreas.dim@dim-consult.ch::866b12aa-3e45-4b36-93f5-7b30f9043169" providerId="AD" clId="Web-{C1202BB7-3F29-FD18-0E1C-59D86E6C602D}" dt="2024-09-19T12:27:06.393" v="1727" actId="20577"/>
          <ac:spMkLst>
            <pc:docMk/>
            <pc:sldMk cId="1373481502" sldId="481"/>
            <ac:spMk id="37890" creationId="{CABDA1B7-CBBD-A52B-1A7E-78F3D1D22C82}"/>
          </ac:spMkLst>
        </pc:spChg>
      </pc:sldChg>
      <pc:sldChg chg="modSp new add del ord">
        <pc:chgData name="Andreas Dim" userId="S::andreas.dim@dim-consult.ch::866b12aa-3e45-4b36-93f5-7b30f9043169" providerId="AD" clId="Web-{C1202BB7-3F29-FD18-0E1C-59D86E6C602D}" dt="2024-09-19T12:26:55.439" v="1721"/>
        <pc:sldMkLst>
          <pc:docMk/>
          <pc:sldMk cId="3033720524" sldId="482"/>
        </pc:sldMkLst>
        <pc:spChg chg="mod">
          <ac:chgData name="Andreas Dim" userId="S::andreas.dim@dim-consult.ch::866b12aa-3e45-4b36-93f5-7b30f9043169" providerId="AD" clId="Web-{C1202BB7-3F29-FD18-0E1C-59D86E6C602D}" dt="2024-09-19T12:26:54.549" v="1720" actId="20577"/>
          <ac:spMkLst>
            <pc:docMk/>
            <pc:sldMk cId="3033720524" sldId="482"/>
            <ac:spMk id="2" creationId="{5042945F-0E4C-18E9-0119-5B8A9DC4230F}"/>
          </ac:spMkLst>
        </pc:spChg>
        <pc:spChg chg="mod">
          <ac:chgData name="Andreas Dim" userId="S::andreas.dim@dim-consult.ch::866b12aa-3e45-4b36-93f5-7b30f9043169" providerId="AD" clId="Web-{C1202BB7-3F29-FD18-0E1C-59D86E6C602D}" dt="2024-09-19T12:26:38.173" v="1715" actId="20577"/>
          <ac:spMkLst>
            <pc:docMk/>
            <pc:sldMk cId="3033720524" sldId="482"/>
            <ac:spMk id="3" creationId="{32A1191B-8488-0581-8075-33FD192E2751}"/>
          </ac:spMkLst>
        </pc:spChg>
      </pc:sldChg>
      <pc:sldMasterChg chg="add addSldLayout">
        <pc:chgData name="Andreas Dim" userId="S::andreas.dim@dim-consult.ch::866b12aa-3e45-4b36-93f5-7b30f9043169" providerId="AD" clId="Web-{C1202BB7-3F29-FD18-0E1C-59D86E6C602D}" dt="2024-09-19T09:19:34.732" v="269"/>
        <pc:sldMasterMkLst>
          <pc:docMk/>
          <pc:sldMasterMk cId="1154806308" sldId="2147483648"/>
        </pc:sldMasterMkLst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259718381" sldId="2147483649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2092718609" sldId="2147483650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1812859735" sldId="2147483651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1394722689" sldId="2147483652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2978793134" sldId="2147483653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4290957248" sldId="2147483654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13390135" sldId="2147483655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630846599" sldId="2147483656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84448666" sldId="2147483657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1577123633" sldId="2147483658"/>
          </pc:sldLayoutMkLst>
        </pc:sldLayoutChg>
        <pc:sldLayoutChg chg="add">
          <pc:chgData name="Andreas Dim" userId="S::andreas.dim@dim-consult.ch::866b12aa-3e45-4b36-93f5-7b30f9043169" providerId="AD" clId="Web-{C1202BB7-3F29-FD18-0E1C-59D86E6C602D}" dt="2024-09-19T09:19:34.732" v="269"/>
          <pc:sldLayoutMkLst>
            <pc:docMk/>
            <pc:sldMasterMk cId="1154806308" sldId="2147483648"/>
            <pc:sldLayoutMk cId="1690688035" sldId="2147483659"/>
          </pc:sldLayoutMkLst>
        </pc:sldLayoutChg>
      </pc:sldMasterChg>
      <pc:sldMasterChg chg="addSldLayout delSldLayout">
        <pc:chgData name="Andreas Dim" userId="S::andreas.dim@dim-consult.ch::866b12aa-3e45-4b36-93f5-7b30f9043169" providerId="AD" clId="Web-{C1202BB7-3F29-FD18-0E1C-59D86E6C602D}" dt="2024-09-19T09:19:34.669" v="268"/>
        <pc:sldMasterMkLst>
          <pc:docMk/>
          <pc:sldMasterMk cId="2291402503" sldId="2147483713"/>
        </pc:sldMasterMkLst>
        <pc:sldLayoutChg chg="add del">
          <pc:chgData name="Andreas Dim" userId="S::andreas.dim@dim-consult.ch::866b12aa-3e45-4b36-93f5-7b30f9043169" providerId="AD" clId="Web-{C1202BB7-3F29-FD18-0E1C-59D86E6C602D}" dt="2024-09-19T09:19:34.669" v="268"/>
          <pc:sldLayoutMkLst>
            <pc:docMk/>
            <pc:sldMasterMk cId="2291402503" sldId="2147483713"/>
            <pc:sldLayoutMk cId="2391300319" sldId="2147483730"/>
          </pc:sldLayoutMkLst>
        </pc:sldLayoutChg>
      </pc:sldMasterChg>
    </pc:docChg>
  </pc:docChgLst>
  <pc:docChgLst>
    <pc:chgData name="Andreas Dim" userId="866b12aa-3e45-4b36-93f5-7b30f9043169" providerId="ADAL" clId="{60D4E6D0-8F3D-4A06-B9B3-AE7A291E7092}"/>
    <pc:docChg chg="addSld delSld modSld sldOrd">
      <pc:chgData name="Andreas Dim" userId="866b12aa-3e45-4b36-93f5-7b30f9043169" providerId="ADAL" clId="{60D4E6D0-8F3D-4A06-B9B3-AE7A291E7092}" dt="2024-10-01T05:51:39.571" v="222" actId="1076"/>
      <pc:docMkLst>
        <pc:docMk/>
      </pc:docMkLst>
      <pc:sldChg chg="del">
        <pc:chgData name="Andreas Dim" userId="866b12aa-3e45-4b36-93f5-7b30f9043169" providerId="ADAL" clId="{60D4E6D0-8F3D-4A06-B9B3-AE7A291E7092}" dt="2024-09-23T17:15:23.062" v="212" actId="47"/>
        <pc:sldMkLst>
          <pc:docMk/>
          <pc:sldMk cId="0" sldId="276"/>
        </pc:sldMkLst>
      </pc:sldChg>
      <pc:sldChg chg="modSp add">
        <pc:chgData name="Andreas Dim" userId="866b12aa-3e45-4b36-93f5-7b30f9043169" providerId="ADAL" clId="{60D4E6D0-8F3D-4A06-B9B3-AE7A291E7092}" dt="2024-10-01T05:51:39.571" v="222" actId="1076"/>
        <pc:sldMkLst>
          <pc:docMk/>
          <pc:sldMk cId="0" sldId="280"/>
        </pc:sldMkLst>
        <pc:picChg chg="mod">
          <ac:chgData name="Andreas Dim" userId="866b12aa-3e45-4b36-93f5-7b30f9043169" providerId="ADAL" clId="{60D4E6D0-8F3D-4A06-B9B3-AE7A291E7092}" dt="2024-10-01T05:51:39.571" v="222" actId="1076"/>
          <ac:picMkLst>
            <pc:docMk/>
            <pc:sldMk cId="0" sldId="280"/>
            <ac:picMk id="36868" creationId="{24508483-BA6A-921F-9868-B93167530DAF}"/>
          </ac:picMkLst>
        </pc:picChg>
      </pc:sldChg>
      <pc:sldChg chg="ord">
        <pc:chgData name="Andreas Dim" userId="866b12aa-3e45-4b36-93f5-7b30f9043169" providerId="ADAL" clId="{60D4E6D0-8F3D-4A06-B9B3-AE7A291E7092}" dt="2024-09-23T17:15:30.017" v="214"/>
        <pc:sldMkLst>
          <pc:docMk/>
          <pc:sldMk cId="3622863402" sldId="447"/>
        </pc:sldMkLst>
      </pc:sldChg>
      <pc:sldChg chg="modSp mod">
        <pc:chgData name="Andreas Dim" userId="866b12aa-3e45-4b36-93f5-7b30f9043169" providerId="ADAL" clId="{60D4E6D0-8F3D-4A06-B9B3-AE7A291E7092}" dt="2024-09-23T17:17:36.920" v="216" actId="21"/>
        <pc:sldMkLst>
          <pc:docMk/>
          <pc:sldMk cId="796330862" sldId="452"/>
        </pc:sldMkLst>
        <pc:spChg chg="mod">
          <ac:chgData name="Andreas Dim" userId="866b12aa-3e45-4b36-93f5-7b30f9043169" providerId="ADAL" clId="{60D4E6D0-8F3D-4A06-B9B3-AE7A291E7092}" dt="2024-09-23T17:17:36.920" v="216" actId="21"/>
          <ac:spMkLst>
            <pc:docMk/>
            <pc:sldMk cId="796330862" sldId="452"/>
            <ac:spMk id="5" creationId="{45A2C9C9-9096-BF12-90E4-911AA941AB9B}"/>
          </ac:spMkLst>
        </pc:spChg>
      </pc:sldChg>
      <pc:sldChg chg="modSp mod">
        <pc:chgData name="Andreas Dim" userId="866b12aa-3e45-4b36-93f5-7b30f9043169" providerId="ADAL" clId="{60D4E6D0-8F3D-4A06-B9B3-AE7A291E7092}" dt="2024-09-23T17:17:43.293" v="220" actId="20577"/>
        <pc:sldMkLst>
          <pc:docMk/>
          <pc:sldMk cId="30529717" sldId="458"/>
        </pc:sldMkLst>
        <pc:spChg chg="mod">
          <ac:chgData name="Andreas Dim" userId="866b12aa-3e45-4b36-93f5-7b30f9043169" providerId="ADAL" clId="{60D4E6D0-8F3D-4A06-B9B3-AE7A291E7092}" dt="2024-09-23T17:17:43.293" v="220" actId="20577"/>
          <ac:spMkLst>
            <pc:docMk/>
            <pc:sldMk cId="30529717" sldId="458"/>
            <ac:spMk id="5" creationId="{45A2C9C9-9096-BF12-90E4-911AA941AB9B}"/>
          </ac:spMkLst>
        </pc:spChg>
      </pc:sldChg>
      <pc:sldChg chg="del">
        <pc:chgData name="Andreas Dim" userId="866b12aa-3e45-4b36-93f5-7b30f9043169" providerId="ADAL" clId="{60D4E6D0-8F3D-4A06-B9B3-AE7A291E7092}" dt="2024-09-23T17:17:23.466" v="215" actId="47"/>
        <pc:sldMkLst>
          <pc:docMk/>
          <pc:sldMk cId="1455874443" sldId="465"/>
        </pc:sldMkLst>
      </pc:sldChg>
      <pc:sldChg chg="modSp mod">
        <pc:chgData name="Andreas Dim" userId="866b12aa-3e45-4b36-93f5-7b30f9043169" providerId="ADAL" clId="{60D4E6D0-8F3D-4A06-B9B3-AE7A291E7092}" dt="2024-09-20T06:41:51.907" v="211" actId="20577"/>
        <pc:sldMkLst>
          <pc:docMk/>
          <pc:sldMk cId="2523405232" sldId="469"/>
        </pc:sldMkLst>
        <pc:spChg chg="mod">
          <ac:chgData name="Andreas Dim" userId="866b12aa-3e45-4b36-93f5-7b30f9043169" providerId="ADAL" clId="{60D4E6D0-8F3D-4A06-B9B3-AE7A291E7092}" dt="2024-09-20T06:41:51.907" v="211" actId="20577"/>
          <ac:spMkLst>
            <pc:docMk/>
            <pc:sldMk cId="2523405232" sldId="469"/>
            <ac:spMk id="37889" creationId="{335876F3-E3D4-C95B-7367-70FA738C6A21}"/>
          </ac:spMkLst>
        </pc:spChg>
        <pc:spChg chg="mod">
          <ac:chgData name="Andreas Dim" userId="866b12aa-3e45-4b36-93f5-7b30f9043169" providerId="ADAL" clId="{60D4E6D0-8F3D-4A06-B9B3-AE7A291E7092}" dt="2024-09-20T06:41:36.435" v="210" actId="404"/>
          <ac:spMkLst>
            <pc:docMk/>
            <pc:sldMk cId="2523405232" sldId="469"/>
            <ac:spMk id="37890" creationId="{CABDA1B7-CBBD-A52B-1A7E-78F3D1D22C82}"/>
          </ac:spMkLst>
        </pc:spChg>
      </pc:sldChg>
    </pc:docChg>
  </pc:docChgLst>
  <pc:docChgLst>
    <pc:chgData name="Andreas Dim" userId="S::andreas.dim@dim-consult.ch::866b12aa-3e45-4b36-93f5-7b30f9043169" providerId="AD" clId="Web-{2EE3351E-B656-0C1D-A6F8-0B3426EDC94D}"/>
    <pc:docChg chg="addSld delSld modSld sldOrd">
      <pc:chgData name="Andreas Dim" userId="S::andreas.dim@dim-consult.ch::866b12aa-3e45-4b36-93f5-7b30f9043169" providerId="AD" clId="Web-{2EE3351E-B656-0C1D-A6F8-0B3426EDC94D}" dt="2024-09-23T16:04:08.331" v="155" actId="20577"/>
      <pc:docMkLst>
        <pc:docMk/>
      </pc:docMkLst>
      <pc:sldChg chg="modSp">
        <pc:chgData name="Andreas Dim" userId="S::andreas.dim@dim-consult.ch::866b12aa-3e45-4b36-93f5-7b30f9043169" providerId="AD" clId="Web-{2EE3351E-B656-0C1D-A6F8-0B3426EDC94D}" dt="2024-09-23T14:12:29.985" v="90" actId="20577"/>
        <pc:sldMkLst>
          <pc:docMk/>
          <pc:sldMk cId="2019272787" sldId="461"/>
        </pc:sldMkLst>
        <pc:spChg chg="mod">
          <ac:chgData name="Andreas Dim" userId="S::andreas.dim@dim-consult.ch::866b12aa-3e45-4b36-93f5-7b30f9043169" providerId="AD" clId="Web-{2EE3351E-B656-0C1D-A6F8-0B3426EDC94D}" dt="2024-09-23T14:12:29.985" v="90" actId="20577"/>
          <ac:spMkLst>
            <pc:docMk/>
            <pc:sldMk cId="2019272787" sldId="461"/>
            <ac:spMk id="5" creationId="{45A2C9C9-9096-BF12-90E4-911AA941AB9B}"/>
          </ac:spMkLst>
        </pc:spChg>
        <pc:spChg chg="mod">
          <ac:chgData name="Andreas Dim" userId="S::andreas.dim@dim-consult.ch::866b12aa-3e45-4b36-93f5-7b30f9043169" providerId="AD" clId="Web-{2EE3351E-B656-0C1D-A6F8-0B3426EDC94D}" dt="2024-09-23T14:10:32.903" v="7" actId="20577"/>
          <ac:spMkLst>
            <pc:docMk/>
            <pc:sldMk cId="2019272787" sldId="461"/>
            <ac:spMk id="40961" creationId="{849193C7-4A6C-4FBD-7C04-CB2687CDD7CE}"/>
          </ac:spMkLst>
        </pc:spChg>
      </pc:sldChg>
      <pc:sldChg chg="modSp">
        <pc:chgData name="Andreas Dim" userId="S::andreas.dim@dim-consult.ch::866b12aa-3e45-4b36-93f5-7b30f9043169" providerId="AD" clId="Web-{2EE3351E-B656-0C1D-A6F8-0B3426EDC94D}" dt="2024-09-23T14:10:10.996" v="2" actId="20577"/>
        <pc:sldMkLst>
          <pc:docMk/>
          <pc:sldMk cId="3132186663" sldId="463"/>
        </pc:sldMkLst>
        <pc:spChg chg="mod">
          <ac:chgData name="Andreas Dim" userId="S::andreas.dim@dim-consult.ch::866b12aa-3e45-4b36-93f5-7b30f9043169" providerId="AD" clId="Web-{2EE3351E-B656-0C1D-A6F8-0B3426EDC94D}" dt="2024-09-23T14:10:10.996" v="2" actId="20577"/>
          <ac:spMkLst>
            <pc:docMk/>
            <pc:sldMk cId="3132186663" sldId="463"/>
            <ac:spMk id="39938" creationId="{69C795AA-D207-0202-68C1-EC33CC1DD75A}"/>
          </ac:spMkLst>
        </pc:spChg>
      </pc:sldChg>
      <pc:sldChg chg="del">
        <pc:chgData name="Andreas Dim" userId="S::andreas.dim@dim-consult.ch::866b12aa-3e45-4b36-93f5-7b30f9043169" providerId="AD" clId="Web-{2EE3351E-B656-0C1D-A6F8-0B3426EDC94D}" dt="2024-09-23T15:53:32.530" v="91"/>
        <pc:sldMkLst>
          <pc:docMk/>
          <pc:sldMk cId="1032750357" sldId="466"/>
        </pc:sldMkLst>
      </pc:sldChg>
      <pc:sldChg chg="modSp add del ord">
        <pc:chgData name="Andreas Dim" userId="S::andreas.dim@dim-consult.ch::866b12aa-3e45-4b36-93f5-7b30f9043169" providerId="AD" clId="Web-{2EE3351E-B656-0C1D-A6F8-0B3426EDC94D}" dt="2024-09-23T16:03:29.221" v="137" actId="20577"/>
        <pc:sldMkLst>
          <pc:docMk/>
          <pc:sldMk cId="2523405232" sldId="469"/>
        </pc:sldMkLst>
        <pc:spChg chg="mod">
          <ac:chgData name="Andreas Dim" userId="S::andreas.dim@dim-consult.ch::866b12aa-3e45-4b36-93f5-7b30f9043169" providerId="AD" clId="Web-{2EE3351E-B656-0C1D-A6F8-0B3426EDC94D}" dt="2024-09-23T16:03:29.221" v="137" actId="20577"/>
          <ac:spMkLst>
            <pc:docMk/>
            <pc:sldMk cId="2523405232" sldId="469"/>
            <ac:spMk id="37890" creationId="{CABDA1B7-CBBD-A52B-1A7E-78F3D1D22C82}"/>
          </ac:spMkLst>
        </pc:spChg>
      </pc:sldChg>
      <pc:sldChg chg="del">
        <pc:chgData name="Andreas Dim" userId="S::andreas.dim@dim-consult.ch::866b12aa-3e45-4b36-93f5-7b30f9043169" providerId="AD" clId="Web-{2EE3351E-B656-0C1D-A6F8-0B3426EDC94D}" dt="2024-09-23T15:53:52.500" v="93"/>
        <pc:sldMkLst>
          <pc:docMk/>
          <pc:sldMk cId="2340325256" sldId="480"/>
        </pc:sldMkLst>
      </pc:sldChg>
      <pc:sldChg chg="add replId">
        <pc:chgData name="Andreas Dim" userId="S::andreas.dim@dim-consult.ch::866b12aa-3e45-4b36-93f5-7b30f9043169" providerId="AD" clId="Web-{2EE3351E-B656-0C1D-A6F8-0B3426EDC94D}" dt="2024-09-23T14:10:24.965" v="3"/>
        <pc:sldMkLst>
          <pc:docMk/>
          <pc:sldMk cId="4179851052" sldId="482"/>
        </pc:sldMkLst>
      </pc:sldChg>
      <pc:sldChg chg="addSp modSp add ord">
        <pc:chgData name="Andreas Dim" userId="S::andreas.dim@dim-consult.ch::866b12aa-3e45-4b36-93f5-7b30f9043169" providerId="AD" clId="Web-{2EE3351E-B656-0C1D-A6F8-0B3426EDC94D}" dt="2024-09-23T15:56:12.020" v="101" actId="1076"/>
        <pc:sldMkLst>
          <pc:docMk/>
          <pc:sldMk cId="1739582547" sldId="483"/>
        </pc:sldMkLst>
        <pc:picChg chg="add mod">
          <ac:chgData name="Andreas Dim" userId="S::andreas.dim@dim-consult.ch::866b12aa-3e45-4b36-93f5-7b30f9043169" providerId="AD" clId="Web-{2EE3351E-B656-0C1D-A6F8-0B3426EDC94D}" dt="2024-09-23T15:56:12.020" v="101" actId="1076"/>
          <ac:picMkLst>
            <pc:docMk/>
            <pc:sldMk cId="1739582547" sldId="483"/>
            <ac:picMk id="5" creationId="{17C624FD-A1D5-B814-A72C-8CC5FE0B16B3}"/>
          </ac:picMkLst>
        </pc:picChg>
      </pc:sldChg>
      <pc:sldChg chg="addSp delSp modSp new">
        <pc:chgData name="Andreas Dim" userId="S::andreas.dim@dim-consult.ch::866b12aa-3e45-4b36-93f5-7b30f9043169" providerId="AD" clId="Web-{2EE3351E-B656-0C1D-A6F8-0B3426EDC94D}" dt="2024-09-23T16:04:08.331" v="155" actId="20577"/>
        <pc:sldMkLst>
          <pc:docMk/>
          <pc:sldMk cId="1132557847" sldId="484"/>
        </pc:sldMkLst>
        <pc:spChg chg="mod">
          <ac:chgData name="Andreas Dim" userId="S::andreas.dim@dim-consult.ch::866b12aa-3e45-4b36-93f5-7b30f9043169" providerId="AD" clId="Web-{2EE3351E-B656-0C1D-A6F8-0B3426EDC94D}" dt="2024-09-23T16:04:08.331" v="155" actId="20577"/>
          <ac:spMkLst>
            <pc:docMk/>
            <pc:sldMk cId="1132557847" sldId="484"/>
            <ac:spMk id="5" creationId="{1CCE1D70-C37B-199F-B8B9-640261D32DF3}"/>
          </ac:spMkLst>
        </pc:spChg>
        <pc:spChg chg="del">
          <ac:chgData name="Andreas Dim" userId="S::andreas.dim@dim-consult.ch::866b12aa-3e45-4b36-93f5-7b30f9043169" providerId="AD" clId="Web-{2EE3351E-B656-0C1D-A6F8-0B3426EDC94D}" dt="2024-09-23T16:03:48.565" v="139"/>
          <ac:spMkLst>
            <pc:docMk/>
            <pc:sldMk cId="1132557847" sldId="484"/>
            <ac:spMk id="6" creationId="{0B9B4204-F648-8916-BED7-8D6D13CA5584}"/>
          </ac:spMkLst>
        </pc:spChg>
        <pc:picChg chg="add mod">
          <ac:chgData name="Andreas Dim" userId="S::andreas.dim@dim-consult.ch::866b12aa-3e45-4b36-93f5-7b30f9043169" providerId="AD" clId="Web-{2EE3351E-B656-0C1D-A6F8-0B3426EDC94D}" dt="2024-09-23T16:03:57.221" v="142" actId="1076"/>
          <ac:picMkLst>
            <pc:docMk/>
            <pc:sldMk cId="1132557847" sldId="484"/>
            <ac:picMk id="7" creationId="{A9E11073-CC1A-577C-EAB8-F066EF4DB82C}"/>
          </ac:picMkLst>
        </pc:picChg>
      </pc:sldChg>
    </pc:docChg>
  </pc:docChgLst>
  <pc:docChgLst>
    <pc:chgData name="Andreas Dim" userId="866b12aa-3e45-4b36-93f5-7b30f9043169" providerId="ADAL" clId="{6FDADEA7-BC95-42BC-932B-9643A0D1433B}"/>
    <pc:docChg chg="custSel modSld sldOrd">
      <pc:chgData name="Andreas Dim" userId="866b12aa-3e45-4b36-93f5-7b30f9043169" providerId="ADAL" clId="{6FDADEA7-BC95-42BC-932B-9643A0D1433B}" dt="2024-09-17T06:31:42.462" v="47" actId="20577"/>
      <pc:docMkLst>
        <pc:docMk/>
      </pc:docMkLst>
      <pc:sldChg chg="delSp mod">
        <pc:chgData name="Andreas Dim" userId="866b12aa-3e45-4b36-93f5-7b30f9043169" providerId="ADAL" clId="{6FDADEA7-BC95-42BC-932B-9643A0D1433B}" dt="2024-09-17T06:30:57.298" v="43" actId="21"/>
        <pc:sldMkLst>
          <pc:docMk/>
          <pc:sldMk cId="0" sldId="276"/>
        </pc:sldMkLst>
        <pc:spChg chg="del">
          <ac:chgData name="Andreas Dim" userId="866b12aa-3e45-4b36-93f5-7b30f9043169" providerId="ADAL" clId="{6FDADEA7-BC95-42BC-932B-9643A0D1433B}" dt="2024-09-17T06:30:57.298" v="43" actId="21"/>
          <ac:spMkLst>
            <pc:docMk/>
            <pc:sldMk cId="0" sldId="276"/>
            <ac:spMk id="7" creationId="{D27C3006-B125-682F-FA37-8A462D6374CE}"/>
          </ac:spMkLst>
        </pc:spChg>
        <pc:spChg chg="del">
          <ac:chgData name="Andreas Dim" userId="866b12aa-3e45-4b36-93f5-7b30f9043169" providerId="ADAL" clId="{6FDADEA7-BC95-42BC-932B-9643A0D1433B}" dt="2024-09-17T06:30:57.298" v="43" actId="21"/>
          <ac:spMkLst>
            <pc:docMk/>
            <pc:sldMk cId="0" sldId="276"/>
            <ac:spMk id="9" creationId="{BD95D39A-6DAB-0B78-95F3-02A7B609B2BB}"/>
          </ac:spMkLst>
        </pc:spChg>
      </pc:sldChg>
      <pc:sldChg chg="addSp modSp">
        <pc:chgData name="Andreas Dim" userId="866b12aa-3e45-4b36-93f5-7b30f9043169" providerId="ADAL" clId="{6FDADEA7-BC95-42BC-932B-9643A0D1433B}" dt="2024-09-17T06:30:58.774" v="44"/>
        <pc:sldMkLst>
          <pc:docMk/>
          <pc:sldMk cId="0" sldId="278"/>
        </pc:sldMkLst>
        <pc:spChg chg="add mod">
          <ac:chgData name="Andreas Dim" userId="866b12aa-3e45-4b36-93f5-7b30f9043169" providerId="ADAL" clId="{6FDADEA7-BC95-42BC-932B-9643A0D1433B}" dt="2024-09-17T06:30:58.774" v="44"/>
          <ac:spMkLst>
            <pc:docMk/>
            <pc:sldMk cId="0" sldId="278"/>
            <ac:spMk id="7" creationId="{D27C3006-B125-682F-FA37-8A462D6374CE}"/>
          </ac:spMkLst>
        </pc:spChg>
        <pc:spChg chg="add mod">
          <ac:chgData name="Andreas Dim" userId="866b12aa-3e45-4b36-93f5-7b30f9043169" providerId="ADAL" clId="{6FDADEA7-BC95-42BC-932B-9643A0D1433B}" dt="2024-09-17T06:30:58.774" v="44"/>
          <ac:spMkLst>
            <pc:docMk/>
            <pc:sldMk cId="0" sldId="278"/>
            <ac:spMk id="9" creationId="{BD95D39A-6DAB-0B78-95F3-02A7B609B2BB}"/>
          </ac:spMkLst>
        </pc:spChg>
      </pc:sldChg>
      <pc:sldChg chg="modSp mod">
        <pc:chgData name="Andreas Dim" userId="866b12aa-3e45-4b36-93f5-7b30f9043169" providerId="ADAL" clId="{6FDADEA7-BC95-42BC-932B-9643A0D1433B}" dt="2024-09-17T06:31:42.462" v="47" actId="20577"/>
        <pc:sldMkLst>
          <pc:docMk/>
          <pc:sldMk cId="0" sldId="281"/>
        </pc:sldMkLst>
        <pc:spChg chg="mod">
          <ac:chgData name="Andreas Dim" userId="866b12aa-3e45-4b36-93f5-7b30f9043169" providerId="ADAL" clId="{6FDADEA7-BC95-42BC-932B-9643A0D1433B}" dt="2024-09-17T06:31:42.462" v="47" actId="20577"/>
          <ac:spMkLst>
            <pc:docMk/>
            <pc:sldMk cId="0" sldId="281"/>
            <ac:spMk id="37889" creationId="{335876F3-E3D4-C95B-7367-70FA738C6A21}"/>
          </ac:spMkLst>
        </pc:spChg>
      </pc:sldChg>
      <pc:sldChg chg="modSp mod ord">
        <pc:chgData name="Andreas Dim" userId="866b12aa-3e45-4b36-93f5-7b30f9043169" providerId="ADAL" clId="{6FDADEA7-BC95-42BC-932B-9643A0D1433B}" dt="2024-09-17T06:30:35.993" v="42" actId="20577"/>
        <pc:sldMkLst>
          <pc:docMk/>
          <pc:sldMk cId="0" sldId="283"/>
        </pc:sldMkLst>
        <pc:spChg chg="mod">
          <ac:chgData name="Andreas Dim" userId="866b12aa-3e45-4b36-93f5-7b30f9043169" providerId="ADAL" clId="{6FDADEA7-BC95-42BC-932B-9643A0D1433B}" dt="2024-09-17T06:30:35.993" v="42" actId="20577"/>
          <ac:spMkLst>
            <pc:docMk/>
            <pc:sldMk cId="0" sldId="283"/>
            <ac:spMk id="33793" creationId="{57A270AA-17AA-6914-5FAA-5D48B7427A29}"/>
          </ac:spMkLst>
        </pc:spChg>
      </pc:sldChg>
      <pc:sldChg chg="modSp mod">
        <pc:chgData name="Andreas Dim" userId="866b12aa-3e45-4b36-93f5-7b30f9043169" providerId="ADAL" clId="{6FDADEA7-BC95-42BC-932B-9643A0D1433B}" dt="2024-09-17T06:30:11.507" v="24" actId="20577"/>
        <pc:sldMkLst>
          <pc:docMk/>
          <pc:sldMk cId="0" sldId="292"/>
        </pc:sldMkLst>
        <pc:spChg chg="mod">
          <ac:chgData name="Andreas Dim" userId="866b12aa-3e45-4b36-93f5-7b30f9043169" providerId="ADAL" clId="{6FDADEA7-BC95-42BC-932B-9643A0D1433B}" dt="2024-09-17T06:30:11.507" v="24" actId="20577"/>
          <ac:spMkLst>
            <pc:docMk/>
            <pc:sldMk cId="0" sldId="292"/>
            <ac:spMk id="38913" creationId="{DC581304-CFCC-CD10-8839-30C25A4EC775}"/>
          </ac:spMkLst>
        </pc:spChg>
      </pc:sldChg>
    </pc:docChg>
  </pc:docChgLst>
  <pc:docChgLst>
    <pc:chgData name="Andreas Dim" userId="866b12aa-3e45-4b36-93f5-7b30f9043169" providerId="ADAL" clId="{C6812F46-CF64-46E4-900D-780144DB6105}"/>
    <pc:docChg chg="undo custSel addSld delSld modSld sldOrd">
      <pc:chgData name="Andreas Dim" userId="866b12aa-3e45-4b36-93f5-7b30f9043169" providerId="ADAL" clId="{C6812F46-CF64-46E4-900D-780144DB6105}" dt="2024-08-23T10:34:40.503" v="6238"/>
      <pc:docMkLst>
        <pc:docMk/>
      </pc:docMkLst>
      <pc:sldChg chg="modSp mod">
        <pc:chgData name="Andreas Dim" userId="866b12aa-3e45-4b36-93f5-7b30f9043169" providerId="ADAL" clId="{C6812F46-CF64-46E4-900D-780144DB6105}" dt="2024-08-23T06:47:23.305" v="170" actId="20577"/>
        <pc:sldMkLst>
          <pc:docMk/>
          <pc:sldMk cId="1123512405" sldId="257"/>
        </pc:sldMkLst>
        <pc:spChg chg="mod">
          <ac:chgData name="Andreas Dim" userId="866b12aa-3e45-4b36-93f5-7b30f9043169" providerId="ADAL" clId="{C6812F46-CF64-46E4-900D-780144DB6105}" dt="2024-08-23T06:47:23.305" v="170" actId="20577"/>
          <ac:spMkLst>
            <pc:docMk/>
            <pc:sldMk cId="1123512405" sldId="257"/>
            <ac:spMk id="6" creationId="{674C1803-EEB7-EC48-B5FF-4FEDCC717EDD}"/>
          </ac:spMkLst>
        </pc:spChg>
      </pc:sldChg>
      <pc:sldChg chg="del">
        <pc:chgData name="Andreas Dim" userId="866b12aa-3e45-4b36-93f5-7b30f9043169" providerId="ADAL" clId="{C6812F46-CF64-46E4-900D-780144DB6105}" dt="2024-08-23T06:47:42.506" v="171" actId="47"/>
        <pc:sldMkLst>
          <pc:docMk/>
          <pc:sldMk cId="4073930195" sldId="258"/>
        </pc:sldMkLst>
      </pc:sldChg>
      <pc:sldChg chg="delSp modSp mod">
        <pc:chgData name="Andreas Dim" userId="866b12aa-3e45-4b36-93f5-7b30f9043169" providerId="ADAL" clId="{C6812F46-CF64-46E4-900D-780144DB6105}" dt="2024-08-23T08:00:44.038" v="1208"/>
        <pc:sldMkLst>
          <pc:docMk/>
          <pc:sldMk cId="2369476630" sldId="397"/>
        </pc:sldMkLst>
        <pc:spChg chg="mod">
          <ac:chgData name="Andreas Dim" userId="866b12aa-3e45-4b36-93f5-7b30f9043169" providerId="ADAL" clId="{C6812F46-CF64-46E4-900D-780144DB6105}" dt="2024-08-23T08:00:44.038" v="1208"/>
          <ac:spMkLst>
            <pc:docMk/>
            <pc:sldMk cId="2369476630" sldId="397"/>
            <ac:spMk id="2" creationId="{0454B1B5-E669-AF49-A0AE-547CF39A83F4}"/>
          </ac:spMkLst>
        </pc:spChg>
        <pc:spChg chg="del">
          <ac:chgData name="Andreas Dim" userId="866b12aa-3e45-4b36-93f5-7b30f9043169" providerId="ADAL" clId="{C6812F46-CF64-46E4-900D-780144DB6105}" dt="2024-08-23T08:00:30.183" v="1207" actId="478"/>
          <ac:spMkLst>
            <pc:docMk/>
            <pc:sldMk cId="2369476630" sldId="397"/>
            <ac:spMk id="3" creationId="{CAEFAC87-5E4D-3F4E-B557-857C579F409E}"/>
          </ac:spMkLst>
        </pc:spChg>
        <pc:spChg chg="mod">
          <ac:chgData name="Andreas Dim" userId="866b12aa-3e45-4b36-93f5-7b30f9043169" providerId="ADAL" clId="{C6812F46-CF64-46E4-900D-780144DB6105}" dt="2024-08-23T07:54:37.536" v="1150" actId="20577"/>
          <ac:spMkLst>
            <pc:docMk/>
            <pc:sldMk cId="2369476630" sldId="397"/>
            <ac:spMk id="5" creationId="{88C5DAED-DDB1-EA4E-A990-B55DC52ADACB}"/>
          </ac:spMkLst>
        </pc:spChg>
      </pc:sldChg>
      <pc:sldChg chg="del">
        <pc:chgData name="Andreas Dim" userId="866b12aa-3e45-4b36-93f5-7b30f9043169" providerId="ADAL" clId="{C6812F46-CF64-46E4-900D-780144DB6105}" dt="2024-08-23T06:49:39.668" v="172" actId="47"/>
        <pc:sldMkLst>
          <pc:docMk/>
          <pc:sldMk cId="3863768740" sldId="398"/>
        </pc:sldMkLst>
      </pc:sldChg>
      <pc:sldChg chg="del">
        <pc:chgData name="Andreas Dim" userId="866b12aa-3e45-4b36-93f5-7b30f9043169" providerId="ADAL" clId="{C6812F46-CF64-46E4-900D-780144DB6105}" dt="2024-08-23T06:49:39.668" v="172" actId="47"/>
        <pc:sldMkLst>
          <pc:docMk/>
          <pc:sldMk cId="2400413671" sldId="399"/>
        </pc:sldMkLst>
      </pc:sldChg>
      <pc:sldChg chg="del">
        <pc:chgData name="Andreas Dim" userId="866b12aa-3e45-4b36-93f5-7b30f9043169" providerId="ADAL" clId="{C6812F46-CF64-46E4-900D-780144DB6105}" dt="2024-08-23T06:49:39.668" v="172" actId="47"/>
        <pc:sldMkLst>
          <pc:docMk/>
          <pc:sldMk cId="2033311261" sldId="400"/>
        </pc:sldMkLst>
      </pc:sldChg>
      <pc:sldChg chg="del">
        <pc:chgData name="Andreas Dim" userId="866b12aa-3e45-4b36-93f5-7b30f9043169" providerId="ADAL" clId="{C6812F46-CF64-46E4-900D-780144DB6105}" dt="2024-08-23T06:49:39.668" v="172" actId="47"/>
        <pc:sldMkLst>
          <pc:docMk/>
          <pc:sldMk cId="1535462774" sldId="401"/>
        </pc:sldMkLst>
      </pc:sldChg>
      <pc:sldChg chg="del ord">
        <pc:chgData name="Andreas Dim" userId="866b12aa-3e45-4b36-93f5-7b30f9043169" providerId="ADAL" clId="{C6812F46-CF64-46E4-900D-780144DB6105}" dt="2024-08-23T10:09:40.002" v="5193" actId="47"/>
        <pc:sldMkLst>
          <pc:docMk/>
          <pc:sldMk cId="1788558291" sldId="402"/>
        </pc:sldMkLst>
      </pc:sldChg>
      <pc:sldChg chg="ord">
        <pc:chgData name="Andreas Dim" userId="866b12aa-3e45-4b36-93f5-7b30f9043169" providerId="ADAL" clId="{C6812F46-CF64-46E4-900D-780144DB6105}" dt="2024-08-23T10:04:24.301" v="4791"/>
        <pc:sldMkLst>
          <pc:docMk/>
          <pc:sldMk cId="1340205388" sldId="403"/>
        </pc:sldMkLst>
      </pc:sldChg>
      <pc:sldChg chg="del">
        <pc:chgData name="Andreas Dim" userId="866b12aa-3e45-4b36-93f5-7b30f9043169" providerId="ADAL" clId="{C6812F46-CF64-46E4-900D-780144DB6105}" dt="2024-08-23T10:11:24.932" v="5198" actId="47"/>
        <pc:sldMkLst>
          <pc:docMk/>
          <pc:sldMk cId="4093291731" sldId="404"/>
        </pc:sldMkLst>
      </pc:sldChg>
      <pc:sldChg chg="add del">
        <pc:chgData name="Andreas Dim" userId="866b12aa-3e45-4b36-93f5-7b30f9043169" providerId="ADAL" clId="{C6812F46-CF64-46E4-900D-780144DB6105}" dt="2024-08-23T10:12:00.254" v="5202" actId="47"/>
        <pc:sldMkLst>
          <pc:docMk/>
          <pc:sldMk cId="2304425837" sldId="405"/>
        </pc:sldMkLst>
      </pc:sldChg>
      <pc:sldChg chg="add del">
        <pc:chgData name="Andreas Dim" userId="866b12aa-3e45-4b36-93f5-7b30f9043169" providerId="ADAL" clId="{C6812F46-CF64-46E4-900D-780144DB6105}" dt="2024-08-23T10:12:00.254" v="5202" actId="47"/>
        <pc:sldMkLst>
          <pc:docMk/>
          <pc:sldMk cId="397743567" sldId="406"/>
        </pc:sldMkLst>
      </pc:sldChg>
      <pc:sldChg chg="ord">
        <pc:chgData name="Andreas Dim" userId="866b12aa-3e45-4b36-93f5-7b30f9043169" providerId="ADAL" clId="{C6812F46-CF64-46E4-900D-780144DB6105}" dt="2024-08-23T10:32:59.068" v="6195"/>
        <pc:sldMkLst>
          <pc:docMk/>
          <pc:sldMk cId="2658098822" sldId="408"/>
        </pc:sldMkLst>
      </pc:sldChg>
      <pc:sldChg chg="del">
        <pc:chgData name="Andreas Dim" userId="866b12aa-3e45-4b36-93f5-7b30f9043169" providerId="ADAL" clId="{C6812F46-CF64-46E4-900D-780144DB6105}" dt="2024-08-23T10:12:18.518" v="5203" actId="47"/>
        <pc:sldMkLst>
          <pc:docMk/>
          <pc:sldMk cId="3500256095" sldId="409"/>
        </pc:sldMkLst>
      </pc:sldChg>
      <pc:sldChg chg="del">
        <pc:chgData name="Andreas Dim" userId="866b12aa-3e45-4b36-93f5-7b30f9043169" providerId="ADAL" clId="{C6812F46-CF64-46E4-900D-780144DB6105}" dt="2024-08-23T10:12:18.518" v="5203" actId="47"/>
        <pc:sldMkLst>
          <pc:docMk/>
          <pc:sldMk cId="1086999751" sldId="410"/>
        </pc:sldMkLst>
      </pc:sldChg>
      <pc:sldChg chg="modSp del mod ord">
        <pc:chgData name="Andreas Dim" userId="866b12aa-3e45-4b36-93f5-7b30f9043169" providerId="ADAL" clId="{C6812F46-CF64-46E4-900D-780144DB6105}" dt="2024-08-23T10:09:42.323" v="5194" actId="47"/>
        <pc:sldMkLst>
          <pc:docMk/>
          <pc:sldMk cId="363559075" sldId="411"/>
        </pc:sldMkLst>
        <pc:spChg chg="mod">
          <ac:chgData name="Andreas Dim" userId="866b12aa-3e45-4b36-93f5-7b30f9043169" providerId="ADAL" clId="{C6812F46-CF64-46E4-900D-780144DB6105}" dt="2024-08-23T09:19:29.323" v="3011" actId="20577"/>
          <ac:spMkLst>
            <pc:docMk/>
            <pc:sldMk cId="363559075" sldId="411"/>
            <ac:spMk id="5" creationId="{7A90CD0C-6E15-2C43-98DE-BC55AABBC6B7}"/>
          </ac:spMkLst>
        </pc:spChg>
      </pc:sldChg>
      <pc:sldChg chg="ord">
        <pc:chgData name="Andreas Dim" userId="866b12aa-3e45-4b36-93f5-7b30f9043169" providerId="ADAL" clId="{C6812F46-CF64-46E4-900D-780144DB6105}" dt="2024-08-23T09:14:04.444" v="2618"/>
        <pc:sldMkLst>
          <pc:docMk/>
          <pc:sldMk cId="3461260671" sldId="412"/>
        </pc:sldMkLst>
      </pc:sldChg>
      <pc:sldChg chg="del ord">
        <pc:chgData name="Andreas Dim" userId="866b12aa-3e45-4b36-93f5-7b30f9043169" providerId="ADAL" clId="{C6812F46-CF64-46E4-900D-780144DB6105}" dt="2024-08-23T10:05:31.498" v="4802" actId="47"/>
        <pc:sldMkLst>
          <pc:docMk/>
          <pc:sldMk cId="1573102341" sldId="413"/>
        </pc:sldMkLst>
      </pc:sldChg>
      <pc:sldChg chg="modSp ord">
        <pc:chgData name="Andreas Dim" userId="866b12aa-3e45-4b36-93f5-7b30f9043169" providerId="ADAL" clId="{C6812F46-CF64-46E4-900D-780144DB6105}" dt="2024-08-23T10:10:50.381" v="5197" actId="1076"/>
        <pc:sldMkLst>
          <pc:docMk/>
          <pc:sldMk cId="1537671066" sldId="414"/>
        </pc:sldMkLst>
        <pc:spChg chg="mod">
          <ac:chgData name="Andreas Dim" userId="866b12aa-3e45-4b36-93f5-7b30f9043169" providerId="ADAL" clId="{C6812F46-CF64-46E4-900D-780144DB6105}" dt="2024-08-23T10:10:50.381" v="5197" actId="1076"/>
          <ac:spMkLst>
            <pc:docMk/>
            <pc:sldMk cId="1537671066" sldId="414"/>
            <ac:spMk id="6" creationId="{581DEC0B-3A0E-9E40-9E7A-7C00FDE6523A}"/>
          </ac:spMkLst>
        </pc:spChg>
      </pc:sldChg>
      <pc:sldChg chg="del">
        <pc:chgData name="Andreas Dim" userId="866b12aa-3e45-4b36-93f5-7b30f9043169" providerId="ADAL" clId="{C6812F46-CF64-46E4-900D-780144DB6105}" dt="2024-08-23T10:12:18.518" v="5203" actId="47"/>
        <pc:sldMkLst>
          <pc:docMk/>
          <pc:sldMk cId="1118159405" sldId="415"/>
        </pc:sldMkLst>
      </pc:sldChg>
      <pc:sldChg chg="del">
        <pc:chgData name="Andreas Dim" userId="866b12aa-3e45-4b36-93f5-7b30f9043169" providerId="ADAL" clId="{C6812F46-CF64-46E4-900D-780144DB6105}" dt="2024-08-23T10:12:18.518" v="5203" actId="47"/>
        <pc:sldMkLst>
          <pc:docMk/>
          <pc:sldMk cId="1201919432" sldId="416"/>
        </pc:sldMkLst>
      </pc:sldChg>
      <pc:sldChg chg="del">
        <pc:chgData name="Andreas Dim" userId="866b12aa-3e45-4b36-93f5-7b30f9043169" providerId="ADAL" clId="{C6812F46-CF64-46E4-900D-780144DB6105}" dt="2024-08-23T10:12:24.058" v="5204" actId="47"/>
        <pc:sldMkLst>
          <pc:docMk/>
          <pc:sldMk cId="1216563190" sldId="417"/>
        </pc:sldMkLst>
      </pc:sldChg>
      <pc:sldChg chg="ord">
        <pc:chgData name="Andreas Dim" userId="866b12aa-3e45-4b36-93f5-7b30f9043169" providerId="ADAL" clId="{C6812F46-CF64-46E4-900D-780144DB6105}" dt="2024-08-23T10:28:59.301" v="6018"/>
        <pc:sldMkLst>
          <pc:docMk/>
          <pc:sldMk cId="3688258435" sldId="418"/>
        </pc:sldMkLst>
      </pc:sldChg>
      <pc:sldChg chg="addSp delSp modSp mod ord">
        <pc:chgData name="Andreas Dim" userId="866b12aa-3e45-4b36-93f5-7b30f9043169" providerId="ADAL" clId="{C6812F46-CF64-46E4-900D-780144DB6105}" dt="2024-08-23T10:33:29.496" v="6236" actId="20577"/>
        <pc:sldMkLst>
          <pc:docMk/>
          <pc:sldMk cId="1590805597" sldId="419"/>
        </pc:sldMkLst>
        <pc:spChg chg="mod">
          <ac:chgData name="Andreas Dim" userId="866b12aa-3e45-4b36-93f5-7b30f9043169" providerId="ADAL" clId="{C6812F46-CF64-46E4-900D-780144DB6105}" dt="2024-08-23T10:23:01.286" v="5300" actId="20577"/>
          <ac:spMkLst>
            <pc:docMk/>
            <pc:sldMk cId="1590805597" sldId="419"/>
            <ac:spMk id="5" creationId="{A2B438C5-78D3-BA45-8598-54344CD4802A}"/>
          </ac:spMkLst>
        </pc:spChg>
        <pc:spChg chg="mod">
          <ac:chgData name="Andreas Dim" userId="866b12aa-3e45-4b36-93f5-7b30f9043169" providerId="ADAL" clId="{C6812F46-CF64-46E4-900D-780144DB6105}" dt="2024-08-23T10:33:29.496" v="6236" actId="20577"/>
          <ac:spMkLst>
            <pc:docMk/>
            <pc:sldMk cId="1590805597" sldId="419"/>
            <ac:spMk id="6" creationId="{CCA4B51D-DE01-E843-9591-42EB5841E7D0}"/>
          </ac:spMkLst>
        </pc:spChg>
        <pc:spChg chg="del">
          <ac:chgData name="Andreas Dim" userId="866b12aa-3e45-4b36-93f5-7b30f9043169" providerId="ADAL" clId="{C6812F46-CF64-46E4-900D-780144DB6105}" dt="2024-08-23T10:21:58.735" v="5234" actId="478"/>
          <ac:spMkLst>
            <pc:docMk/>
            <pc:sldMk cId="1590805597" sldId="419"/>
            <ac:spMk id="8" creationId="{B6525D3B-33B4-6446-BBE2-114E7FEB8F1F}"/>
          </ac:spMkLst>
        </pc:spChg>
        <pc:picChg chg="del">
          <ac:chgData name="Andreas Dim" userId="866b12aa-3e45-4b36-93f5-7b30f9043169" providerId="ADAL" clId="{C6812F46-CF64-46E4-900D-780144DB6105}" dt="2024-08-23T10:21:46.075" v="5229" actId="478"/>
          <ac:picMkLst>
            <pc:docMk/>
            <pc:sldMk cId="1590805597" sldId="419"/>
            <ac:picMk id="7" creationId="{AB7AC611-0A0C-A34C-AF24-9DE429F45774}"/>
          </ac:picMkLst>
        </pc:picChg>
        <pc:picChg chg="add mod">
          <ac:chgData name="Andreas Dim" userId="866b12aa-3e45-4b36-93f5-7b30f9043169" providerId="ADAL" clId="{C6812F46-CF64-46E4-900D-780144DB6105}" dt="2024-08-23T10:23:19.232" v="5303" actId="1076"/>
          <ac:picMkLst>
            <pc:docMk/>
            <pc:sldMk cId="1590805597" sldId="419"/>
            <ac:picMk id="7170" creationId="{DD7B3116-6009-FDFA-DE38-9FFC73E65932}"/>
          </ac:picMkLst>
        </pc:picChg>
      </pc:sldChg>
      <pc:sldChg chg="ord">
        <pc:chgData name="Andreas Dim" userId="866b12aa-3e45-4b36-93f5-7b30f9043169" providerId="ADAL" clId="{C6812F46-CF64-46E4-900D-780144DB6105}" dt="2024-08-23T10:34:40.503" v="6238"/>
        <pc:sldMkLst>
          <pc:docMk/>
          <pc:sldMk cId="73718435" sldId="420"/>
        </pc:sldMkLst>
      </pc:sldChg>
      <pc:sldChg chg="modSp add del mod ord">
        <pc:chgData name="Andreas Dim" userId="866b12aa-3e45-4b36-93f5-7b30f9043169" providerId="ADAL" clId="{C6812F46-CF64-46E4-900D-780144DB6105}" dt="2024-08-23T10:11:39.294" v="5199" actId="47"/>
        <pc:sldMkLst>
          <pc:docMk/>
          <pc:sldMk cId="4027935194" sldId="421"/>
        </pc:sldMkLst>
        <pc:spChg chg="mod">
          <ac:chgData name="Andreas Dim" userId="866b12aa-3e45-4b36-93f5-7b30f9043169" providerId="ADAL" clId="{C6812F46-CF64-46E4-900D-780144DB6105}" dt="2024-08-23T06:50:10.283" v="209" actId="20577"/>
          <ac:spMkLst>
            <pc:docMk/>
            <pc:sldMk cId="4027935194" sldId="421"/>
            <ac:spMk id="5" creationId="{B84395AB-42A4-0043-A012-B7B987ADDCE0}"/>
          </ac:spMkLst>
        </pc:spChg>
      </pc:sldChg>
      <pc:sldChg chg="addSp delSp modSp add mod ord">
        <pc:chgData name="Andreas Dim" userId="866b12aa-3e45-4b36-93f5-7b30f9043169" providerId="ADAL" clId="{C6812F46-CF64-46E4-900D-780144DB6105}" dt="2024-08-23T08:00:15.060" v="1206" actId="478"/>
        <pc:sldMkLst>
          <pc:docMk/>
          <pc:sldMk cId="4060843996" sldId="422"/>
        </pc:sldMkLst>
        <pc:spChg chg="mod">
          <ac:chgData name="Andreas Dim" userId="866b12aa-3e45-4b36-93f5-7b30f9043169" providerId="ADAL" clId="{C6812F46-CF64-46E4-900D-780144DB6105}" dt="2024-08-23T07:13:30.894" v="691" actId="20577"/>
          <ac:spMkLst>
            <pc:docMk/>
            <pc:sldMk cId="4060843996" sldId="422"/>
            <ac:spMk id="6" creationId="{13E38065-FECC-1E43-88CA-8C0645788EE8}"/>
          </ac:spMkLst>
        </pc:spChg>
        <pc:spChg chg="add del">
          <ac:chgData name="Andreas Dim" userId="866b12aa-3e45-4b36-93f5-7b30f9043169" providerId="ADAL" clId="{C6812F46-CF64-46E4-900D-780144DB6105}" dt="2024-08-23T06:58:39.017" v="281" actId="478"/>
          <ac:spMkLst>
            <pc:docMk/>
            <pc:sldMk cId="4060843996" sldId="422"/>
            <ac:spMk id="9" creationId="{FA11FC53-9076-DD68-82E5-A8E4477A8286}"/>
          </ac:spMkLst>
        </pc:spChg>
        <pc:spChg chg="add mod">
          <ac:chgData name="Andreas Dim" userId="866b12aa-3e45-4b36-93f5-7b30f9043169" providerId="ADAL" clId="{C6812F46-CF64-46E4-900D-780144DB6105}" dt="2024-08-23T07:20:40.698" v="806" actId="1076"/>
          <ac:spMkLst>
            <pc:docMk/>
            <pc:sldMk cId="4060843996" sldId="422"/>
            <ac:spMk id="12" creationId="{1D39BCEE-9816-56B8-034B-E569BC44FC64}"/>
          </ac:spMkLst>
        </pc:spChg>
        <pc:spChg chg="add del">
          <ac:chgData name="Andreas Dim" userId="866b12aa-3e45-4b36-93f5-7b30f9043169" providerId="ADAL" clId="{C6812F46-CF64-46E4-900D-780144DB6105}" dt="2024-08-23T08:00:15.060" v="1206" actId="478"/>
          <ac:spMkLst>
            <pc:docMk/>
            <pc:sldMk cId="4060843996" sldId="422"/>
            <ac:spMk id="14" creationId="{54B3532B-C5AC-0A28-7FB5-C16DBAC9FA8C}"/>
          </ac:spMkLst>
        </pc:spChg>
        <pc:picChg chg="del">
          <ac:chgData name="Andreas Dim" userId="866b12aa-3e45-4b36-93f5-7b30f9043169" providerId="ADAL" clId="{C6812F46-CF64-46E4-900D-780144DB6105}" dt="2024-08-23T06:58:29.689" v="279" actId="478"/>
          <ac:picMkLst>
            <pc:docMk/>
            <pc:sldMk cId="4060843996" sldId="422"/>
            <ac:picMk id="8" creationId="{22048CA7-499F-E342-84B0-C728BF9EB7BB}"/>
          </ac:picMkLst>
        </pc:picChg>
        <pc:picChg chg="add mod">
          <ac:chgData name="Andreas Dim" userId="866b12aa-3e45-4b36-93f5-7b30f9043169" providerId="ADAL" clId="{C6812F46-CF64-46E4-900D-780144DB6105}" dt="2024-08-23T07:08:48.505" v="485" actId="1076"/>
          <ac:picMkLst>
            <pc:docMk/>
            <pc:sldMk cId="4060843996" sldId="422"/>
            <ac:picMk id="11" creationId="{B9AB1660-1977-292E-D0DA-EE5490CFCCB0}"/>
          </ac:picMkLst>
        </pc:picChg>
      </pc:sldChg>
      <pc:sldChg chg="addSp delSp modSp add mod">
        <pc:chgData name="Andreas Dim" userId="866b12aa-3e45-4b36-93f5-7b30f9043169" providerId="ADAL" clId="{C6812F46-CF64-46E4-900D-780144DB6105}" dt="2024-08-23T08:08:26.080" v="1357" actId="1076"/>
        <pc:sldMkLst>
          <pc:docMk/>
          <pc:sldMk cId="531392649" sldId="423"/>
        </pc:sldMkLst>
        <pc:spChg chg="mod">
          <ac:chgData name="Andreas Dim" userId="866b12aa-3e45-4b36-93f5-7b30f9043169" providerId="ADAL" clId="{C6812F46-CF64-46E4-900D-780144DB6105}" dt="2024-08-23T08:08:15.959" v="1356" actId="1076"/>
          <ac:spMkLst>
            <pc:docMk/>
            <pc:sldMk cId="531392649" sldId="423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8:07:50.783" v="1349" actId="20577"/>
          <ac:spMkLst>
            <pc:docMk/>
            <pc:sldMk cId="531392649" sldId="423"/>
            <ac:spMk id="6" creationId="{13E38065-FECC-1E43-88CA-8C0645788EE8}"/>
          </ac:spMkLst>
        </pc:spChg>
        <pc:spChg chg="add del">
          <ac:chgData name="Andreas Dim" userId="866b12aa-3e45-4b36-93f5-7b30f9043169" providerId="ADAL" clId="{C6812F46-CF64-46E4-900D-780144DB6105}" dt="2024-08-23T07:10:01.292" v="520" actId="478"/>
          <ac:spMkLst>
            <pc:docMk/>
            <pc:sldMk cId="531392649" sldId="423"/>
            <ac:spMk id="8" creationId="{9C4A7A3F-A199-E1E8-5E80-0BAF279DA140}"/>
          </ac:spMkLst>
        </pc:spChg>
        <pc:spChg chg="add mod">
          <ac:chgData name="Andreas Dim" userId="866b12aa-3e45-4b36-93f5-7b30f9043169" providerId="ADAL" clId="{C6812F46-CF64-46E4-900D-780144DB6105}" dt="2024-08-23T08:08:26.080" v="1357" actId="1076"/>
          <ac:spMkLst>
            <pc:docMk/>
            <pc:sldMk cId="531392649" sldId="423"/>
            <ac:spMk id="10" creationId="{4A3D32BD-65A8-E84C-9631-54C19E98DF66}"/>
          </ac:spMkLst>
        </pc:spChg>
        <pc:spChg chg="add del mod">
          <ac:chgData name="Andreas Dim" userId="866b12aa-3e45-4b36-93f5-7b30f9043169" providerId="ADAL" clId="{C6812F46-CF64-46E4-900D-780144DB6105}" dt="2024-08-23T08:03:00.537" v="1314" actId="478"/>
          <ac:spMkLst>
            <pc:docMk/>
            <pc:sldMk cId="531392649" sldId="423"/>
            <ac:spMk id="15" creationId="{75808CCB-5CDD-8394-843A-6A8D7CDF7490}"/>
          </ac:spMkLst>
        </pc:spChg>
        <pc:spChg chg="add mod">
          <ac:chgData name="Andreas Dim" userId="866b12aa-3e45-4b36-93f5-7b30f9043169" providerId="ADAL" clId="{C6812F46-CF64-46E4-900D-780144DB6105}" dt="2024-08-23T08:08:26.080" v="1357" actId="1076"/>
          <ac:spMkLst>
            <pc:docMk/>
            <pc:sldMk cId="531392649" sldId="423"/>
            <ac:spMk id="18" creationId="{D1902830-E8FF-2BC0-D91F-F78879456995}"/>
          </ac:spMkLst>
        </pc:spChg>
        <pc:spChg chg="add mod">
          <ac:chgData name="Andreas Dim" userId="866b12aa-3e45-4b36-93f5-7b30f9043169" providerId="ADAL" clId="{C6812F46-CF64-46E4-900D-780144DB6105}" dt="2024-08-23T08:08:12.928" v="1354" actId="1076"/>
          <ac:spMkLst>
            <pc:docMk/>
            <pc:sldMk cId="531392649" sldId="423"/>
            <ac:spMk id="21" creationId="{896AF1AB-21C0-069A-D422-F0A2610AEFDE}"/>
          </ac:spMkLst>
        </pc:spChg>
        <pc:picChg chg="add mod">
          <ac:chgData name="Andreas Dim" userId="866b12aa-3e45-4b36-93f5-7b30f9043169" providerId="ADAL" clId="{C6812F46-CF64-46E4-900D-780144DB6105}" dt="2024-08-23T08:08:26.080" v="1357" actId="1076"/>
          <ac:picMkLst>
            <pc:docMk/>
            <pc:sldMk cId="531392649" sldId="423"/>
            <ac:picMk id="12" creationId="{9BF81329-797F-13E1-C7BB-A8045761DF78}"/>
          </ac:picMkLst>
        </pc:picChg>
        <pc:picChg chg="add del mod">
          <ac:chgData name="Andreas Dim" userId="866b12aa-3e45-4b36-93f5-7b30f9043169" providerId="ADAL" clId="{C6812F46-CF64-46E4-900D-780144DB6105}" dt="2024-08-23T08:03:00.537" v="1314" actId="478"/>
          <ac:picMkLst>
            <pc:docMk/>
            <pc:sldMk cId="531392649" sldId="423"/>
            <ac:picMk id="14" creationId="{062773A7-BD7F-A16D-7115-60B27CBDBD49}"/>
          </ac:picMkLst>
        </pc:picChg>
        <pc:picChg chg="add mod">
          <ac:chgData name="Andreas Dim" userId="866b12aa-3e45-4b36-93f5-7b30f9043169" providerId="ADAL" clId="{C6812F46-CF64-46E4-900D-780144DB6105}" dt="2024-08-23T08:08:26.080" v="1357" actId="1076"/>
          <ac:picMkLst>
            <pc:docMk/>
            <pc:sldMk cId="531392649" sldId="423"/>
            <ac:picMk id="17" creationId="{65CF209A-1A3C-B7D3-6A67-16F5C9BB525A}"/>
          </ac:picMkLst>
        </pc:picChg>
        <pc:picChg chg="add mod">
          <ac:chgData name="Andreas Dim" userId="866b12aa-3e45-4b36-93f5-7b30f9043169" providerId="ADAL" clId="{C6812F46-CF64-46E4-900D-780144DB6105}" dt="2024-08-23T08:08:12.928" v="1354" actId="1076"/>
          <ac:picMkLst>
            <pc:docMk/>
            <pc:sldMk cId="531392649" sldId="423"/>
            <ac:picMk id="20" creationId="{33CF7B45-A3FB-FC0A-0A46-3BBCD2FC9559}"/>
          </ac:picMkLst>
        </pc:picChg>
      </pc:sldChg>
      <pc:sldChg chg="modSp add mod">
        <pc:chgData name="Andreas Dim" userId="866b12aa-3e45-4b36-93f5-7b30f9043169" providerId="ADAL" clId="{C6812F46-CF64-46E4-900D-780144DB6105}" dt="2024-08-23T08:09:42.882" v="1466" actId="6549"/>
        <pc:sldMkLst>
          <pc:docMk/>
          <pc:sldMk cId="4137521185" sldId="424"/>
        </pc:sldMkLst>
        <pc:spChg chg="mod">
          <ac:chgData name="Andreas Dim" userId="866b12aa-3e45-4b36-93f5-7b30f9043169" providerId="ADAL" clId="{C6812F46-CF64-46E4-900D-780144DB6105}" dt="2024-08-23T08:09:42.882" v="1466" actId="6549"/>
          <ac:spMkLst>
            <pc:docMk/>
            <pc:sldMk cId="4137521185" sldId="424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7:57:16.105" v="1191" actId="20577"/>
          <ac:spMkLst>
            <pc:docMk/>
            <pc:sldMk cId="4137521185" sldId="424"/>
            <ac:spMk id="6" creationId="{13E38065-FECC-1E43-88CA-8C0645788EE8}"/>
          </ac:spMkLst>
        </pc:spChg>
      </pc:sldChg>
      <pc:sldChg chg="addSp delSp modSp add mod">
        <pc:chgData name="Andreas Dim" userId="866b12aa-3e45-4b36-93f5-7b30f9043169" providerId="ADAL" clId="{C6812F46-CF64-46E4-900D-780144DB6105}" dt="2024-08-23T07:21:12.733" v="822" actId="20577"/>
        <pc:sldMkLst>
          <pc:docMk/>
          <pc:sldMk cId="2174093771" sldId="425"/>
        </pc:sldMkLst>
        <pc:spChg chg="mod">
          <ac:chgData name="Andreas Dim" userId="866b12aa-3e45-4b36-93f5-7b30f9043169" providerId="ADAL" clId="{C6812F46-CF64-46E4-900D-780144DB6105}" dt="2024-08-23T07:21:12.733" v="822" actId="20577"/>
          <ac:spMkLst>
            <pc:docMk/>
            <pc:sldMk cId="2174093771" sldId="425"/>
            <ac:spMk id="6" creationId="{13E38065-FECC-1E43-88CA-8C0645788EE8}"/>
          </ac:spMkLst>
        </pc:spChg>
        <pc:spChg chg="add del">
          <ac:chgData name="Andreas Dim" userId="866b12aa-3e45-4b36-93f5-7b30f9043169" providerId="ADAL" clId="{C6812F46-CF64-46E4-900D-780144DB6105}" dt="2024-08-23T07:17:46.200" v="766" actId="22"/>
          <ac:spMkLst>
            <pc:docMk/>
            <pc:sldMk cId="2174093771" sldId="425"/>
            <ac:spMk id="8" creationId="{2837178A-CC6F-2154-A12F-1B53B1FE436E}"/>
          </ac:spMkLst>
        </pc:spChg>
        <pc:spChg chg="add mod">
          <ac:chgData name="Andreas Dim" userId="866b12aa-3e45-4b36-93f5-7b30f9043169" providerId="ADAL" clId="{C6812F46-CF64-46E4-900D-780144DB6105}" dt="2024-08-23T07:19:10.294" v="785" actId="1076"/>
          <ac:spMkLst>
            <pc:docMk/>
            <pc:sldMk cId="2174093771" sldId="425"/>
            <ac:spMk id="10" creationId="{EEF90D70-ED8C-EBFC-1FA7-512CD63F93BD}"/>
          </ac:spMkLst>
        </pc:spChg>
        <pc:picChg chg="del">
          <ac:chgData name="Andreas Dim" userId="866b12aa-3e45-4b36-93f5-7b30f9043169" providerId="ADAL" clId="{C6812F46-CF64-46E4-900D-780144DB6105}" dt="2024-08-23T07:17:27.835" v="761" actId="478"/>
          <ac:picMkLst>
            <pc:docMk/>
            <pc:sldMk cId="2174093771" sldId="425"/>
            <ac:picMk id="11" creationId="{B9AB1660-1977-292E-D0DA-EE5490CFCCB0}"/>
          </ac:picMkLst>
        </pc:picChg>
        <pc:picChg chg="add mod">
          <ac:chgData name="Andreas Dim" userId="866b12aa-3e45-4b36-93f5-7b30f9043169" providerId="ADAL" clId="{C6812F46-CF64-46E4-900D-780144DB6105}" dt="2024-08-23T07:17:34.948" v="764" actId="1076"/>
          <ac:picMkLst>
            <pc:docMk/>
            <pc:sldMk cId="2174093771" sldId="425"/>
            <ac:picMk id="1026" creationId="{166DB172-C0C4-1D97-892C-5287EF03F48F}"/>
          </ac:picMkLst>
        </pc:picChg>
      </pc:sldChg>
      <pc:sldChg chg="addSp delSp modSp add mod">
        <pc:chgData name="Andreas Dim" userId="866b12aa-3e45-4b36-93f5-7b30f9043169" providerId="ADAL" clId="{C6812F46-CF64-46E4-900D-780144DB6105}" dt="2024-08-23T08:09:25.332" v="1443" actId="20577"/>
        <pc:sldMkLst>
          <pc:docMk/>
          <pc:sldMk cId="3578953423" sldId="426"/>
        </pc:sldMkLst>
        <pc:spChg chg="mod">
          <ac:chgData name="Andreas Dim" userId="866b12aa-3e45-4b36-93f5-7b30f9043169" providerId="ADAL" clId="{C6812F46-CF64-46E4-900D-780144DB6105}" dt="2024-08-23T08:08:59.484" v="1409" actId="20577"/>
          <ac:spMkLst>
            <pc:docMk/>
            <pc:sldMk cId="3578953423" sldId="426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8:09:25.332" v="1443" actId="20577"/>
          <ac:spMkLst>
            <pc:docMk/>
            <pc:sldMk cId="3578953423" sldId="426"/>
            <ac:spMk id="6" creationId="{13E38065-FECC-1E43-88CA-8C0645788EE8}"/>
          </ac:spMkLst>
        </pc:spChg>
        <pc:spChg chg="add mod">
          <ac:chgData name="Andreas Dim" userId="866b12aa-3e45-4b36-93f5-7b30f9043169" providerId="ADAL" clId="{C6812F46-CF64-46E4-900D-780144DB6105}" dt="2024-08-23T07:49:12.720" v="943" actId="120"/>
          <ac:spMkLst>
            <pc:docMk/>
            <pc:sldMk cId="3578953423" sldId="426"/>
            <ac:spMk id="7" creationId="{3087C5D3-2FF3-C3F9-EE45-427FBD0D6141}"/>
          </ac:spMkLst>
        </pc:spChg>
        <pc:spChg chg="del">
          <ac:chgData name="Andreas Dim" userId="866b12aa-3e45-4b36-93f5-7b30f9043169" providerId="ADAL" clId="{C6812F46-CF64-46E4-900D-780144DB6105}" dt="2024-08-23T07:46:38.233" v="905" actId="478"/>
          <ac:spMkLst>
            <pc:docMk/>
            <pc:sldMk cId="3578953423" sldId="426"/>
            <ac:spMk id="10" creationId="{4A3D32BD-65A8-E84C-9631-54C19E98DF66}"/>
          </ac:spMkLst>
        </pc:spChg>
        <pc:spChg chg="del">
          <ac:chgData name="Andreas Dim" userId="866b12aa-3e45-4b36-93f5-7b30f9043169" providerId="ADAL" clId="{C6812F46-CF64-46E4-900D-780144DB6105}" dt="2024-08-23T07:46:38.233" v="905" actId="478"/>
          <ac:spMkLst>
            <pc:docMk/>
            <pc:sldMk cId="3578953423" sldId="426"/>
            <ac:spMk id="15" creationId="{75808CCB-5CDD-8394-843A-6A8D7CDF7490}"/>
          </ac:spMkLst>
        </pc:spChg>
        <pc:spChg chg="del">
          <ac:chgData name="Andreas Dim" userId="866b12aa-3e45-4b36-93f5-7b30f9043169" providerId="ADAL" clId="{C6812F46-CF64-46E4-900D-780144DB6105}" dt="2024-08-23T07:46:38.233" v="905" actId="478"/>
          <ac:spMkLst>
            <pc:docMk/>
            <pc:sldMk cId="3578953423" sldId="426"/>
            <ac:spMk id="18" creationId="{D1902830-E8FF-2BC0-D91F-F78879456995}"/>
          </ac:spMkLst>
        </pc:spChg>
        <pc:picChg chg="del">
          <ac:chgData name="Andreas Dim" userId="866b12aa-3e45-4b36-93f5-7b30f9043169" providerId="ADAL" clId="{C6812F46-CF64-46E4-900D-780144DB6105}" dt="2024-08-23T07:46:38.233" v="905" actId="478"/>
          <ac:picMkLst>
            <pc:docMk/>
            <pc:sldMk cId="3578953423" sldId="426"/>
            <ac:picMk id="12" creationId="{9BF81329-797F-13E1-C7BB-A8045761DF78}"/>
          </ac:picMkLst>
        </pc:picChg>
        <pc:picChg chg="del">
          <ac:chgData name="Andreas Dim" userId="866b12aa-3e45-4b36-93f5-7b30f9043169" providerId="ADAL" clId="{C6812F46-CF64-46E4-900D-780144DB6105}" dt="2024-08-23T07:46:38.233" v="905" actId="478"/>
          <ac:picMkLst>
            <pc:docMk/>
            <pc:sldMk cId="3578953423" sldId="426"/>
            <ac:picMk id="14" creationId="{062773A7-BD7F-A16D-7115-60B27CBDBD49}"/>
          </ac:picMkLst>
        </pc:picChg>
        <pc:picChg chg="del">
          <ac:chgData name="Andreas Dim" userId="866b12aa-3e45-4b36-93f5-7b30f9043169" providerId="ADAL" clId="{C6812F46-CF64-46E4-900D-780144DB6105}" dt="2024-08-23T07:46:39.953" v="906" actId="478"/>
          <ac:picMkLst>
            <pc:docMk/>
            <pc:sldMk cId="3578953423" sldId="426"/>
            <ac:picMk id="17" creationId="{65CF209A-1A3C-B7D3-6A67-16F5C9BB525A}"/>
          </ac:picMkLst>
        </pc:picChg>
        <pc:picChg chg="add mod">
          <ac:chgData name="Andreas Dim" userId="866b12aa-3e45-4b36-93f5-7b30f9043169" providerId="ADAL" clId="{C6812F46-CF64-46E4-900D-780144DB6105}" dt="2024-08-23T07:48:48.893" v="927" actId="1076"/>
          <ac:picMkLst>
            <pc:docMk/>
            <pc:sldMk cId="3578953423" sldId="426"/>
            <ac:picMk id="2050" creationId="{2025FE1C-1CED-1E7F-51A1-B8A0AB6F54BF}"/>
          </ac:picMkLst>
        </pc:picChg>
      </pc:sldChg>
      <pc:sldChg chg="modSp add del mod">
        <pc:chgData name="Andreas Dim" userId="866b12aa-3e45-4b36-93f5-7b30f9043169" providerId="ADAL" clId="{C6812F46-CF64-46E4-900D-780144DB6105}" dt="2024-08-23T07:58:33.581" v="1192" actId="47"/>
        <pc:sldMkLst>
          <pc:docMk/>
          <pc:sldMk cId="408201389" sldId="427"/>
        </pc:sldMkLst>
        <pc:spChg chg="mod">
          <ac:chgData name="Andreas Dim" userId="866b12aa-3e45-4b36-93f5-7b30f9043169" providerId="ADAL" clId="{C6812F46-CF64-46E4-900D-780144DB6105}" dt="2024-08-23T07:50:30.435" v="990" actId="20577"/>
          <ac:spMkLst>
            <pc:docMk/>
            <pc:sldMk cId="408201389" sldId="427"/>
            <ac:spMk id="5" creationId="{B84395AB-42A4-0043-A012-B7B987ADDCE0}"/>
          </ac:spMkLst>
        </pc:spChg>
      </pc:sldChg>
      <pc:sldChg chg="modSp add del mod">
        <pc:chgData name="Andreas Dim" userId="866b12aa-3e45-4b36-93f5-7b30f9043169" providerId="ADAL" clId="{C6812F46-CF64-46E4-900D-780144DB6105}" dt="2024-08-23T08:36:49.083" v="2576" actId="47"/>
        <pc:sldMkLst>
          <pc:docMk/>
          <pc:sldMk cId="2674580421" sldId="428"/>
        </pc:sldMkLst>
        <pc:spChg chg="mod">
          <ac:chgData name="Andreas Dim" userId="866b12aa-3e45-4b36-93f5-7b30f9043169" providerId="ADAL" clId="{C6812F46-CF64-46E4-900D-780144DB6105}" dt="2024-08-23T07:55:06.883" v="1180" actId="20577"/>
          <ac:spMkLst>
            <pc:docMk/>
            <pc:sldMk cId="2674580421" sldId="428"/>
            <ac:spMk id="6" creationId="{13E38065-FECC-1E43-88CA-8C0645788EE8}"/>
          </ac:spMkLst>
        </pc:spChg>
      </pc:sldChg>
      <pc:sldChg chg="modSp add mod ord">
        <pc:chgData name="Andreas Dim" userId="866b12aa-3e45-4b36-93f5-7b30f9043169" providerId="ADAL" clId="{C6812F46-CF64-46E4-900D-780144DB6105}" dt="2024-08-23T08:33:23.290" v="2556" actId="20577"/>
        <pc:sldMkLst>
          <pc:docMk/>
          <pc:sldMk cId="1788478732" sldId="429"/>
        </pc:sldMkLst>
        <pc:spChg chg="mod">
          <ac:chgData name="Andreas Dim" userId="866b12aa-3e45-4b36-93f5-7b30f9043169" providerId="ADAL" clId="{C6812F46-CF64-46E4-900D-780144DB6105}" dt="2024-08-23T08:33:23.290" v="2556" actId="20577"/>
          <ac:spMkLst>
            <pc:docMk/>
            <pc:sldMk cId="1788478732" sldId="429"/>
            <ac:spMk id="2" creationId="{0454B1B5-E669-AF49-A0AE-547CF39A83F4}"/>
          </ac:spMkLst>
        </pc:spChg>
        <pc:spChg chg="mod">
          <ac:chgData name="Andreas Dim" userId="866b12aa-3e45-4b36-93f5-7b30f9043169" providerId="ADAL" clId="{C6812F46-CF64-46E4-900D-780144DB6105}" dt="2024-08-23T08:10:24.042" v="1490" actId="6549"/>
          <ac:spMkLst>
            <pc:docMk/>
            <pc:sldMk cId="1788478732" sldId="429"/>
            <ac:spMk id="5" creationId="{88C5DAED-DDB1-EA4E-A990-B55DC52ADACB}"/>
          </ac:spMkLst>
        </pc:spChg>
      </pc:sldChg>
      <pc:sldChg chg="addSp delSp modSp add del mod ord">
        <pc:chgData name="Andreas Dim" userId="866b12aa-3e45-4b36-93f5-7b30f9043169" providerId="ADAL" clId="{C6812F46-CF64-46E4-900D-780144DB6105}" dt="2024-08-23T08:00:47.061" v="1209" actId="47"/>
        <pc:sldMkLst>
          <pc:docMk/>
          <pc:sldMk cId="3321661089" sldId="429"/>
        </pc:sldMkLst>
        <pc:spChg chg="mod">
          <ac:chgData name="Andreas Dim" userId="866b12aa-3e45-4b36-93f5-7b30f9043169" providerId="ADAL" clId="{C6812F46-CF64-46E4-900D-780144DB6105}" dt="2024-08-23T07:59:59.438" v="1204"/>
          <ac:spMkLst>
            <pc:docMk/>
            <pc:sldMk cId="3321661089" sldId="429"/>
            <ac:spMk id="5" creationId="{B84395AB-42A4-0043-A012-B7B987ADDCE0}"/>
          </ac:spMkLst>
        </pc:spChg>
        <pc:spChg chg="del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6" creationId="{13E38065-FECC-1E43-88CA-8C0645788EE8}"/>
          </ac:spMkLst>
        </pc:spChg>
        <pc:spChg chg="add del mod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7" creationId="{54B3532B-C5AC-0A28-7FB5-C16DBAC9FA8C}"/>
          </ac:spMkLst>
        </pc:spChg>
        <pc:spChg chg="add del mod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8" creationId="{193E80B9-9012-E766-94A4-1601301FD7C2}"/>
          </ac:spMkLst>
        </pc:spChg>
        <pc:spChg chg="add del mod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9" creationId="{60931791-251B-3F13-60F7-481915CE042C}"/>
          </ac:spMkLst>
        </pc:spChg>
        <pc:spChg chg="add mod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10" creationId="{41E6481A-3EDB-99C2-39DA-4059BE162689}"/>
          </ac:spMkLst>
        </pc:spChg>
        <pc:spChg chg="del">
          <ac:chgData name="Andreas Dim" userId="866b12aa-3e45-4b36-93f5-7b30f9043169" providerId="ADAL" clId="{C6812F46-CF64-46E4-900D-780144DB6105}" dt="2024-08-23T08:00:09.010" v="1205" actId="478"/>
          <ac:spMkLst>
            <pc:docMk/>
            <pc:sldMk cId="3321661089" sldId="429"/>
            <ac:spMk id="12" creationId="{1D39BCEE-9816-56B8-034B-E569BC44FC64}"/>
          </ac:spMkLst>
        </pc:spChg>
        <pc:spChg chg="del">
          <ac:chgData name="Andreas Dim" userId="866b12aa-3e45-4b36-93f5-7b30f9043169" providerId="ADAL" clId="{C6812F46-CF64-46E4-900D-780144DB6105}" dt="2024-08-23T07:59:42.320" v="1199" actId="21"/>
          <ac:spMkLst>
            <pc:docMk/>
            <pc:sldMk cId="3321661089" sldId="429"/>
            <ac:spMk id="14" creationId="{54B3532B-C5AC-0A28-7FB5-C16DBAC9FA8C}"/>
          </ac:spMkLst>
        </pc:spChg>
        <pc:picChg chg="del">
          <ac:chgData name="Andreas Dim" userId="866b12aa-3e45-4b36-93f5-7b30f9043169" providerId="ADAL" clId="{C6812F46-CF64-46E4-900D-780144DB6105}" dt="2024-08-23T08:00:09.010" v="1205" actId="478"/>
          <ac:picMkLst>
            <pc:docMk/>
            <pc:sldMk cId="3321661089" sldId="429"/>
            <ac:picMk id="11" creationId="{B9AB1660-1977-292E-D0DA-EE5490CFCCB0}"/>
          </ac:picMkLst>
        </pc:picChg>
      </pc:sldChg>
      <pc:sldChg chg="add del ord">
        <pc:chgData name="Andreas Dim" userId="866b12aa-3e45-4b36-93f5-7b30f9043169" providerId="ADAL" clId="{C6812F46-CF64-46E4-900D-780144DB6105}" dt="2024-08-23T08:36:42.756" v="2575" actId="47"/>
        <pc:sldMkLst>
          <pc:docMk/>
          <pc:sldMk cId="1698182630" sldId="430"/>
        </pc:sldMkLst>
      </pc:sldChg>
      <pc:sldChg chg="addSp delSp modSp add mod ord">
        <pc:chgData name="Andreas Dim" userId="866b12aa-3e45-4b36-93f5-7b30f9043169" providerId="ADAL" clId="{C6812F46-CF64-46E4-900D-780144DB6105}" dt="2024-08-23T09:13:36.686" v="2608" actId="20577"/>
        <pc:sldMkLst>
          <pc:docMk/>
          <pc:sldMk cId="1987837233" sldId="431"/>
        </pc:sldMkLst>
        <pc:spChg chg="mod">
          <ac:chgData name="Andreas Dim" userId="866b12aa-3e45-4b36-93f5-7b30f9043169" providerId="ADAL" clId="{C6812F46-CF64-46E4-900D-780144DB6105}" dt="2024-08-23T09:13:36.686" v="2608" actId="20577"/>
          <ac:spMkLst>
            <pc:docMk/>
            <pc:sldMk cId="1987837233" sldId="431"/>
            <ac:spMk id="5" creationId="{B84395AB-42A4-0043-A012-B7B987ADDCE0}"/>
          </ac:spMkLst>
        </pc:spChg>
        <pc:spChg chg="del mod">
          <ac:chgData name="Andreas Dim" userId="866b12aa-3e45-4b36-93f5-7b30f9043169" providerId="ADAL" clId="{C6812F46-CF64-46E4-900D-780144DB6105}" dt="2024-08-23T08:20:14.207" v="1961" actId="478"/>
          <ac:spMkLst>
            <pc:docMk/>
            <pc:sldMk cId="1987837233" sldId="431"/>
            <ac:spMk id="6" creationId="{13E38065-FECC-1E43-88CA-8C0645788EE8}"/>
          </ac:spMkLst>
        </pc:spChg>
        <pc:spChg chg="add del mod">
          <ac:chgData name="Andreas Dim" userId="866b12aa-3e45-4b36-93f5-7b30f9043169" providerId="ADAL" clId="{C6812F46-CF64-46E4-900D-780144DB6105}" dt="2024-08-23T08:20:17.572" v="1963" actId="478"/>
          <ac:spMkLst>
            <pc:docMk/>
            <pc:sldMk cId="1987837233" sldId="431"/>
            <ac:spMk id="7" creationId="{55DB032C-CAC5-D072-8F5E-B0C8C10700CA}"/>
          </ac:spMkLst>
        </pc:spChg>
        <pc:spChg chg="add mod">
          <ac:chgData name="Andreas Dim" userId="866b12aa-3e45-4b36-93f5-7b30f9043169" providerId="ADAL" clId="{C6812F46-CF64-46E4-900D-780144DB6105}" dt="2024-08-23T08:27:18.950" v="2489" actId="20577"/>
          <ac:spMkLst>
            <pc:docMk/>
            <pc:sldMk cId="1987837233" sldId="431"/>
            <ac:spMk id="8" creationId="{554E22AF-935C-4FDB-5AD0-9C3DAEA89D31}"/>
          </ac:spMkLst>
        </pc:spChg>
        <pc:picChg chg="add mod">
          <ac:chgData name="Andreas Dim" userId="866b12aa-3e45-4b36-93f5-7b30f9043169" providerId="ADAL" clId="{C6812F46-CF64-46E4-900D-780144DB6105}" dt="2024-08-23T08:31:47.469" v="2492" actId="1076"/>
          <ac:picMkLst>
            <pc:docMk/>
            <pc:sldMk cId="1987837233" sldId="431"/>
            <ac:picMk id="10" creationId="{43BB3D43-F8EA-9DEC-CB6B-B37A9F46C935}"/>
          </ac:picMkLst>
        </pc:picChg>
      </pc:sldChg>
      <pc:sldChg chg="modSp add mod ord">
        <pc:chgData name="Andreas Dim" userId="866b12aa-3e45-4b36-93f5-7b30f9043169" providerId="ADAL" clId="{C6812F46-CF64-46E4-900D-780144DB6105}" dt="2024-08-23T08:19:47.617" v="1936" actId="20577"/>
        <pc:sldMkLst>
          <pc:docMk/>
          <pc:sldMk cId="800762102" sldId="432"/>
        </pc:sldMkLst>
        <pc:spChg chg="mod">
          <ac:chgData name="Andreas Dim" userId="866b12aa-3e45-4b36-93f5-7b30f9043169" providerId="ADAL" clId="{C6812F46-CF64-46E4-900D-780144DB6105}" dt="2024-08-23T08:19:47.617" v="1936" actId="20577"/>
          <ac:spMkLst>
            <pc:docMk/>
            <pc:sldMk cId="800762102" sldId="432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8:19:17.426" v="1932" actId="20577"/>
          <ac:spMkLst>
            <pc:docMk/>
            <pc:sldMk cId="800762102" sldId="432"/>
            <ac:spMk id="6" creationId="{13E38065-FECC-1E43-88CA-8C0645788EE8}"/>
          </ac:spMkLst>
        </pc:spChg>
      </pc:sldChg>
      <pc:sldChg chg="addSp delSp modSp add mod">
        <pc:chgData name="Andreas Dim" userId="866b12aa-3e45-4b36-93f5-7b30f9043169" providerId="ADAL" clId="{C6812F46-CF64-46E4-900D-780144DB6105}" dt="2024-08-23T09:14:01.104" v="2616" actId="20577"/>
        <pc:sldMkLst>
          <pc:docMk/>
          <pc:sldMk cId="3723627955" sldId="433"/>
        </pc:sldMkLst>
        <pc:spChg chg="mod">
          <ac:chgData name="Andreas Dim" userId="866b12aa-3e45-4b36-93f5-7b30f9043169" providerId="ADAL" clId="{C6812F46-CF64-46E4-900D-780144DB6105}" dt="2024-08-23T09:14:01.104" v="2616" actId="20577"/>
          <ac:spMkLst>
            <pc:docMk/>
            <pc:sldMk cId="3723627955" sldId="433"/>
            <ac:spMk id="8" creationId="{554E22AF-935C-4FDB-5AD0-9C3DAEA89D31}"/>
          </ac:spMkLst>
        </pc:spChg>
        <pc:picChg chg="add mod">
          <ac:chgData name="Andreas Dim" userId="866b12aa-3e45-4b36-93f5-7b30f9043169" providerId="ADAL" clId="{C6812F46-CF64-46E4-900D-780144DB6105}" dt="2024-08-23T08:32:54.876" v="2521"/>
          <ac:picMkLst>
            <pc:docMk/>
            <pc:sldMk cId="3723627955" sldId="433"/>
            <ac:picMk id="6" creationId="{AEC7DC97-144D-B41A-1904-A2D2F7D4C582}"/>
          </ac:picMkLst>
        </pc:picChg>
        <pc:picChg chg="del">
          <ac:chgData name="Andreas Dim" userId="866b12aa-3e45-4b36-93f5-7b30f9043169" providerId="ADAL" clId="{C6812F46-CF64-46E4-900D-780144DB6105}" dt="2024-08-23T08:32:40.160" v="2520" actId="478"/>
          <ac:picMkLst>
            <pc:docMk/>
            <pc:sldMk cId="3723627955" sldId="433"/>
            <ac:picMk id="10" creationId="{43BB3D43-F8EA-9DEC-CB6B-B37A9F46C935}"/>
          </ac:picMkLst>
        </pc:picChg>
      </pc:sldChg>
      <pc:sldChg chg="modSp add mod ord">
        <pc:chgData name="Andreas Dim" userId="866b12aa-3e45-4b36-93f5-7b30f9043169" providerId="ADAL" clId="{C6812F46-CF64-46E4-900D-780144DB6105}" dt="2024-08-23T09:41:30.387" v="3768" actId="20577"/>
        <pc:sldMkLst>
          <pc:docMk/>
          <pc:sldMk cId="979609095" sldId="434"/>
        </pc:sldMkLst>
        <pc:spChg chg="mod">
          <ac:chgData name="Andreas Dim" userId="866b12aa-3e45-4b36-93f5-7b30f9043169" providerId="ADAL" clId="{C6812F46-CF64-46E4-900D-780144DB6105}" dt="2024-08-23T09:41:30.387" v="3768" actId="20577"/>
          <ac:spMkLst>
            <pc:docMk/>
            <pc:sldMk cId="979609095" sldId="434"/>
            <ac:spMk id="2" creationId="{0454B1B5-E669-AF49-A0AE-547CF39A83F4}"/>
          </ac:spMkLst>
        </pc:spChg>
      </pc:sldChg>
      <pc:sldChg chg="add ord">
        <pc:chgData name="Andreas Dim" userId="866b12aa-3e45-4b36-93f5-7b30f9043169" providerId="ADAL" clId="{C6812F46-CF64-46E4-900D-780144DB6105}" dt="2024-08-23T08:37:41.382" v="2590"/>
        <pc:sldMkLst>
          <pc:docMk/>
          <pc:sldMk cId="1710007392" sldId="435"/>
        </pc:sldMkLst>
      </pc:sldChg>
      <pc:sldChg chg="delSp modSp add mod ord">
        <pc:chgData name="Andreas Dim" userId="866b12aa-3e45-4b36-93f5-7b30f9043169" providerId="ADAL" clId="{C6812F46-CF64-46E4-900D-780144DB6105}" dt="2024-08-23T10:08:40.775" v="5099" actId="20577"/>
        <pc:sldMkLst>
          <pc:docMk/>
          <pc:sldMk cId="1531769717" sldId="436"/>
        </pc:sldMkLst>
        <pc:spChg chg="mod">
          <ac:chgData name="Andreas Dim" userId="866b12aa-3e45-4b36-93f5-7b30f9043169" providerId="ADAL" clId="{C6812F46-CF64-46E4-900D-780144DB6105}" dt="2024-08-23T09:16:37.470" v="2666" actId="20577"/>
          <ac:spMkLst>
            <pc:docMk/>
            <pc:sldMk cId="1531769717" sldId="436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10:08:40.775" v="5099" actId="20577"/>
          <ac:spMkLst>
            <pc:docMk/>
            <pc:sldMk cId="1531769717" sldId="436"/>
            <ac:spMk id="8" creationId="{554E22AF-935C-4FDB-5AD0-9C3DAEA89D31}"/>
          </ac:spMkLst>
        </pc:spChg>
        <pc:picChg chg="del">
          <ac:chgData name="Andreas Dim" userId="866b12aa-3e45-4b36-93f5-7b30f9043169" providerId="ADAL" clId="{C6812F46-CF64-46E4-900D-780144DB6105}" dt="2024-08-23T09:17:35.058" v="2821" actId="478"/>
          <ac:picMkLst>
            <pc:docMk/>
            <pc:sldMk cId="1531769717" sldId="436"/>
            <ac:picMk id="6" creationId="{AEC7DC97-144D-B41A-1904-A2D2F7D4C582}"/>
          </ac:picMkLst>
        </pc:picChg>
      </pc:sldChg>
      <pc:sldChg chg="addSp delSp modSp add mod">
        <pc:chgData name="Andreas Dim" userId="866b12aa-3e45-4b36-93f5-7b30f9043169" providerId="ADAL" clId="{C6812F46-CF64-46E4-900D-780144DB6105}" dt="2024-08-23T09:32:56.381" v="3699" actId="20577"/>
        <pc:sldMkLst>
          <pc:docMk/>
          <pc:sldMk cId="3101372145" sldId="437"/>
        </pc:sldMkLst>
        <pc:spChg chg="mod">
          <ac:chgData name="Andreas Dim" userId="866b12aa-3e45-4b36-93f5-7b30f9043169" providerId="ADAL" clId="{C6812F46-CF64-46E4-900D-780144DB6105}" dt="2024-08-23T09:24:21.258" v="3050" actId="20577"/>
          <ac:spMkLst>
            <pc:docMk/>
            <pc:sldMk cId="3101372145" sldId="437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9:32:56.381" v="3699" actId="20577"/>
          <ac:spMkLst>
            <pc:docMk/>
            <pc:sldMk cId="3101372145" sldId="437"/>
            <ac:spMk id="8" creationId="{554E22AF-935C-4FDB-5AD0-9C3DAEA89D31}"/>
          </ac:spMkLst>
        </pc:spChg>
        <pc:picChg chg="del">
          <ac:chgData name="Andreas Dim" userId="866b12aa-3e45-4b36-93f5-7b30f9043169" providerId="ADAL" clId="{C6812F46-CF64-46E4-900D-780144DB6105}" dt="2024-08-23T09:18:57.883" v="2983" actId="478"/>
          <ac:picMkLst>
            <pc:docMk/>
            <pc:sldMk cId="3101372145" sldId="437"/>
            <ac:picMk id="6" creationId="{AEC7DC97-144D-B41A-1904-A2D2F7D4C582}"/>
          </ac:picMkLst>
        </pc:picChg>
        <pc:picChg chg="add mod">
          <ac:chgData name="Andreas Dim" userId="866b12aa-3e45-4b36-93f5-7b30f9043169" providerId="ADAL" clId="{C6812F46-CF64-46E4-900D-780144DB6105}" dt="2024-08-23T09:28:56.972" v="3261" actId="1076"/>
          <ac:picMkLst>
            <pc:docMk/>
            <pc:sldMk cId="3101372145" sldId="437"/>
            <ac:picMk id="4098" creationId="{EB39F6B2-A0E4-803E-821A-9B5C7D840FCC}"/>
          </ac:picMkLst>
        </pc:picChg>
      </pc:sldChg>
      <pc:sldChg chg="modSp add mod ord">
        <pc:chgData name="Andreas Dim" userId="866b12aa-3e45-4b36-93f5-7b30f9043169" providerId="ADAL" clId="{C6812F46-CF64-46E4-900D-780144DB6105}" dt="2024-08-23T10:09:26.089" v="5192" actId="20577"/>
        <pc:sldMkLst>
          <pc:docMk/>
          <pc:sldMk cId="2527923751" sldId="438"/>
        </pc:sldMkLst>
        <pc:spChg chg="mod">
          <ac:chgData name="Andreas Dim" userId="866b12aa-3e45-4b36-93f5-7b30f9043169" providerId="ADAL" clId="{C6812F46-CF64-46E4-900D-780144DB6105}" dt="2024-08-23T10:08:58.404" v="5124" actId="20577"/>
          <ac:spMkLst>
            <pc:docMk/>
            <pc:sldMk cId="2527923751" sldId="438"/>
            <ac:spMk id="5" creationId="{7A90CD0C-6E15-2C43-98DE-BC55AABBC6B7}"/>
          </ac:spMkLst>
        </pc:spChg>
        <pc:spChg chg="mod">
          <ac:chgData name="Andreas Dim" userId="866b12aa-3e45-4b36-93f5-7b30f9043169" providerId="ADAL" clId="{C6812F46-CF64-46E4-900D-780144DB6105}" dt="2024-08-23T10:09:26.089" v="5192" actId="20577"/>
          <ac:spMkLst>
            <pc:docMk/>
            <pc:sldMk cId="2527923751" sldId="438"/>
            <ac:spMk id="6" creationId="{E59C0A03-7C1F-274C-A5E3-C58790F2EFC3}"/>
          </ac:spMkLst>
        </pc:spChg>
      </pc:sldChg>
      <pc:sldChg chg="modSp add del mod ord">
        <pc:chgData name="Andreas Dim" userId="866b12aa-3e45-4b36-93f5-7b30f9043169" providerId="ADAL" clId="{C6812F46-CF64-46E4-900D-780144DB6105}" dt="2024-08-23T09:43:04.285" v="3771" actId="47"/>
        <pc:sldMkLst>
          <pc:docMk/>
          <pc:sldMk cId="44370609" sldId="439"/>
        </pc:sldMkLst>
        <pc:spChg chg="mod">
          <ac:chgData name="Andreas Dim" userId="866b12aa-3e45-4b36-93f5-7b30f9043169" providerId="ADAL" clId="{C6812F46-CF64-46E4-900D-780144DB6105}" dt="2024-08-23T09:38:19.720" v="3724" actId="20577"/>
          <ac:spMkLst>
            <pc:docMk/>
            <pc:sldMk cId="44370609" sldId="439"/>
            <ac:spMk id="5" creationId="{7A90CD0C-6E15-2C43-98DE-BC55AABBC6B7}"/>
          </ac:spMkLst>
        </pc:spChg>
      </pc:sldChg>
      <pc:sldChg chg="addSp delSp modSp add mod ord">
        <pc:chgData name="Andreas Dim" userId="866b12aa-3e45-4b36-93f5-7b30f9043169" providerId="ADAL" clId="{C6812F46-CF64-46E4-900D-780144DB6105}" dt="2024-08-23T09:48:29.302" v="3934" actId="20577"/>
        <pc:sldMkLst>
          <pc:docMk/>
          <pc:sldMk cId="3337949394" sldId="439"/>
        </pc:sldMkLst>
        <pc:spChg chg="mod">
          <ac:chgData name="Andreas Dim" userId="866b12aa-3e45-4b36-93f5-7b30f9043169" providerId="ADAL" clId="{C6812F46-CF64-46E4-900D-780144DB6105}" dt="2024-08-23T09:45:17.220" v="3844" actId="313"/>
          <ac:spMkLst>
            <pc:docMk/>
            <pc:sldMk cId="3337949394" sldId="439"/>
            <ac:spMk id="5" creationId="{7A90CD0C-6E15-2C43-98DE-BC55AABBC6B7}"/>
          </ac:spMkLst>
        </pc:spChg>
        <pc:spChg chg="mod">
          <ac:chgData name="Andreas Dim" userId="866b12aa-3e45-4b36-93f5-7b30f9043169" providerId="ADAL" clId="{C6812F46-CF64-46E4-900D-780144DB6105}" dt="2024-08-23T09:48:29.302" v="3934" actId="20577"/>
          <ac:spMkLst>
            <pc:docMk/>
            <pc:sldMk cId="3337949394" sldId="439"/>
            <ac:spMk id="6" creationId="{E59C0A03-7C1F-274C-A5E3-C58790F2EFC3}"/>
          </ac:spMkLst>
        </pc:spChg>
        <pc:spChg chg="del">
          <ac:chgData name="Andreas Dim" userId="866b12aa-3e45-4b36-93f5-7b30f9043169" providerId="ADAL" clId="{C6812F46-CF64-46E4-900D-780144DB6105}" dt="2024-08-23T09:47:39.602" v="3928" actId="478"/>
          <ac:spMkLst>
            <pc:docMk/>
            <pc:sldMk cId="3337949394" sldId="439"/>
            <ac:spMk id="8" creationId="{A2B6E85C-D58F-F647-8472-E46FE0F2FC53}"/>
          </ac:spMkLst>
        </pc:spChg>
        <pc:spChg chg="add del mod">
          <ac:chgData name="Andreas Dim" userId="866b12aa-3e45-4b36-93f5-7b30f9043169" providerId="ADAL" clId="{C6812F46-CF64-46E4-900D-780144DB6105}" dt="2024-08-23T09:46:51.028" v="3920"/>
          <ac:spMkLst>
            <pc:docMk/>
            <pc:sldMk cId="3337949394" sldId="439"/>
            <ac:spMk id="9" creationId="{343E337A-41FE-E0E0-166C-31052C116514}"/>
          </ac:spMkLst>
        </pc:spChg>
        <pc:picChg chg="del">
          <ac:chgData name="Andreas Dim" userId="866b12aa-3e45-4b36-93f5-7b30f9043169" providerId="ADAL" clId="{C6812F46-CF64-46E4-900D-780144DB6105}" dt="2024-08-23T09:47:38.163" v="3927" actId="478"/>
          <ac:picMkLst>
            <pc:docMk/>
            <pc:sldMk cId="3337949394" sldId="439"/>
            <ac:picMk id="7" creationId="{0439129A-D00A-7D42-9378-879E19BF7718}"/>
          </ac:picMkLst>
        </pc:picChg>
      </pc:sldChg>
      <pc:sldChg chg="add del">
        <pc:chgData name="Andreas Dim" userId="866b12aa-3e45-4b36-93f5-7b30f9043169" providerId="ADAL" clId="{C6812F46-CF64-46E4-900D-780144DB6105}" dt="2024-08-23T09:44:38.286" v="3779" actId="47"/>
        <pc:sldMkLst>
          <pc:docMk/>
          <pc:sldMk cId="4002947964" sldId="439"/>
        </pc:sldMkLst>
      </pc:sldChg>
      <pc:sldChg chg="addSp delSp modSp add del mod ord">
        <pc:chgData name="Andreas Dim" userId="866b12aa-3e45-4b36-93f5-7b30f9043169" providerId="ADAL" clId="{C6812F46-CF64-46E4-900D-780144DB6105}" dt="2024-08-23T09:54:42.347" v="4033" actId="47"/>
        <pc:sldMkLst>
          <pc:docMk/>
          <pc:sldMk cId="4072902635" sldId="440"/>
        </pc:sldMkLst>
        <pc:spChg chg="mod">
          <ac:chgData name="Andreas Dim" userId="866b12aa-3e45-4b36-93f5-7b30f9043169" providerId="ADAL" clId="{C6812F46-CF64-46E4-900D-780144DB6105}" dt="2024-08-23T09:53:02.773" v="3985" actId="20577"/>
          <ac:spMkLst>
            <pc:docMk/>
            <pc:sldMk cId="4072902635" sldId="440"/>
            <ac:spMk id="5" creationId="{7A90CD0C-6E15-2C43-98DE-BC55AABBC6B7}"/>
          </ac:spMkLst>
        </pc:spChg>
        <pc:spChg chg="del mod">
          <ac:chgData name="Andreas Dim" userId="866b12aa-3e45-4b36-93f5-7b30f9043169" providerId="ADAL" clId="{C6812F46-CF64-46E4-900D-780144DB6105}" dt="2024-08-23T09:49:19.999" v="3952" actId="478"/>
          <ac:spMkLst>
            <pc:docMk/>
            <pc:sldMk cId="4072902635" sldId="440"/>
            <ac:spMk id="6" creationId="{E59C0A03-7C1F-274C-A5E3-C58790F2EFC3}"/>
          </ac:spMkLst>
        </pc:spChg>
        <pc:spChg chg="del mod">
          <ac:chgData name="Andreas Dim" userId="866b12aa-3e45-4b36-93f5-7b30f9043169" providerId="ADAL" clId="{C6812F46-CF64-46E4-900D-780144DB6105}" dt="2024-08-23T09:49:24.314" v="3955" actId="478"/>
          <ac:spMkLst>
            <pc:docMk/>
            <pc:sldMk cId="4072902635" sldId="440"/>
            <ac:spMk id="8" creationId="{A2B6E85C-D58F-F647-8472-E46FE0F2FC53}"/>
          </ac:spMkLst>
        </pc:spChg>
        <pc:spChg chg="add mod">
          <ac:chgData name="Andreas Dim" userId="866b12aa-3e45-4b36-93f5-7b30f9043169" providerId="ADAL" clId="{C6812F46-CF64-46E4-900D-780144DB6105}" dt="2024-08-23T09:54:21.808" v="4030" actId="20577"/>
          <ac:spMkLst>
            <pc:docMk/>
            <pc:sldMk cId="4072902635" sldId="440"/>
            <ac:spMk id="9" creationId="{75C4FB71-610A-245D-B6D6-553D6972AF4B}"/>
          </ac:spMkLst>
        </pc:spChg>
        <pc:picChg chg="del">
          <ac:chgData name="Andreas Dim" userId="866b12aa-3e45-4b36-93f5-7b30f9043169" providerId="ADAL" clId="{C6812F46-CF64-46E4-900D-780144DB6105}" dt="2024-08-23T09:49:23.091" v="3954" actId="478"/>
          <ac:picMkLst>
            <pc:docMk/>
            <pc:sldMk cId="4072902635" sldId="440"/>
            <ac:picMk id="7" creationId="{0439129A-D00A-7D42-9378-879E19BF7718}"/>
          </ac:picMkLst>
        </pc:picChg>
      </pc:sldChg>
      <pc:sldChg chg="modSp add mod">
        <pc:chgData name="Andreas Dim" userId="866b12aa-3e45-4b36-93f5-7b30f9043169" providerId="ADAL" clId="{C6812F46-CF64-46E4-900D-780144DB6105}" dt="2024-08-23T09:55:32.889" v="4120" actId="20577"/>
        <pc:sldMkLst>
          <pc:docMk/>
          <pc:sldMk cId="666394039" sldId="441"/>
        </pc:sldMkLst>
        <pc:spChg chg="mod">
          <ac:chgData name="Andreas Dim" userId="866b12aa-3e45-4b36-93f5-7b30f9043169" providerId="ADAL" clId="{C6812F46-CF64-46E4-900D-780144DB6105}" dt="2024-08-23T09:54:39.594" v="4032"/>
          <ac:spMkLst>
            <pc:docMk/>
            <pc:sldMk cId="666394039" sldId="441"/>
            <ac:spMk id="5" creationId="{B84395AB-42A4-0043-A012-B7B987ADDCE0}"/>
          </ac:spMkLst>
        </pc:spChg>
        <pc:spChg chg="mod">
          <ac:chgData name="Andreas Dim" userId="866b12aa-3e45-4b36-93f5-7b30f9043169" providerId="ADAL" clId="{C6812F46-CF64-46E4-900D-780144DB6105}" dt="2024-08-23T09:55:32.889" v="4120" actId="20577"/>
          <ac:spMkLst>
            <pc:docMk/>
            <pc:sldMk cId="666394039" sldId="441"/>
            <ac:spMk id="6" creationId="{13E38065-FECC-1E43-88CA-8C0645788EE8}"/>
          </ac:spMkLst>
        </pc:spChg>
      </pc:sldChg>
      <pc:sldChg chg="addSp modSp add mod">
        <pc:chgData name="Andreas Dim" userId="866b12aa-3e45-4b36-93f5-7b30f9043169" providerId="ADAL" clId="{C6812F46-CF64-46E4-900D-780144DB6105}" dt="2024-08-23T10:00:24.432" v="4593" actId="20577"/>
        <pc:sldMkLst>
          <pc:docMk/>
          <pc:sldMk cId="1493344252" sldId="442"/>
        </pc:sldMkLst>
        <pc:spChg chg="mod">
          <ac:chgData name="Andreas Dim" userId="866b12aa-3e45-4b36-93f5-7b30f9043169" providerId="ADAL" clId="{C6812F46-CF64-46E4-900D-780144DB6105}" dt="2024-08-23T09:58:50.083" v="4572" actId="20577"/>
          <ac:spMkLst>
            <pc:docMk/>
            <pc:sldMk cId="1493344252" sldId="442"/>
            <ac:spMk id="6" creationId="{13E38065-FECC-1E43-88CA-8C0645788EE8}"/>
          </ac:spMkLst>
        </pc:spChg>
        <pc:spChg chg="add mod">
          <ac:chgData name="Andreas Dim" userId="866b12aa-3e45-4b36-93f5-7b30f9043169" providerId="ADAL" clId="{C6812F46-CF64-46E4-900D-780144DB6105}" dt="2024-08-23T10:00:24.432" v="4593" actId="20577"/>
          <ac:spMkLst>
            <pc:docMk/>
            <pc:sldMk cId="1493344252" sldId="442"/>
            <ac:spMk id="7" creationId="{9F733E05-5F70-92B4-B513-6F76B7B2F5C3}"/>
          </ac:spMkLst>
        </pc:spChg>
        <pc:picChg chg="add mod">
          <ac:chgData name="Andreas Dim" userId="866b12aa-3e45-4b36-93f5-7b30f9043169" providerId="ADAL" clId="{C6812F46-CF64-46E4-900D-780144DB6105}" dt="2024-08-23T10:00:01.460" v="4578" actId="1076"/>
          <ac:picMkLst>
            <pc:docMk/>
            <pc:sldMk cId="1493344252" sldId="442"/>
            <ac:picMk id="6146" creationId="{91AF6A48-7E1C-201E-ED40-FA1162A12CD4}"/>
          </ac:picMkLst>
        </pc:picChg>
      </pc:sldChg>
      <pc:sldChg chg="modSp add mod ord">
        <pc:chgData name="Andreas Dim" userId="866b12aa-3e45-4b36-93f5-7b30f9043169" providerId="ADAL" clId="{C6812F46-CF64-46E4-900D-780144DB6105}" dt="2024-08-23T10:03:30.621" v="4783" actId="1035"/>
        <pc:sldMkLst>
          <pc:docMk/>
          <pc:sldMk cId="3018049494" sldId="443"/>
        </pc:sldMkLst>
        <pc:spChg chg="mod">
          <ac:chgData name="Andreas Dim" userId="866b12aa-3e45-4b36-93f5-7b30f9043169" providerId="ADAL" clId="{C6812F46-CF64-46E4-900D-780144DB6105}" dt="2024-08-23T10:03:30.621" v="4783" actId="1035"/>
          <ac:spMkLst>
            <pc:docMk/>
            <pc:sldMk cId="3018049494" sldId="443"/>
            <ac:spMk id="2" creationId="{0454B1B5-E669-AF49-A0AE-547CF39A83F4}"/>
          </ac:spMkLst>
        </pc:spChg>
      </pc:sldChg>
    </pc:docChg>
  </pc:docChgLst>
  <pc:docChgLst>
    <pc:chgData name="Andreas Dim" userId="866b12aa-3e45-4b36-93f5-7b30f9043169" providerId="ADAL" clId="{0D1ABA88-8EA4-454D-AD1B-6BB4FC7A27FC}"/>
    <pc:docChg chg="undo redo custSel addSld delSld modSld sldOrd">
      <pc:chgData name="Andreas Dim" userId="866b12aa-3e45-4b36-93f5-7b30f9043169" providerId="ADAL" clId="{0D1ABA88-8EA4-454D-AD1B-6BB4FC7A27FC}" dt="2024-09-18T18:16:22.904" v="7570" actId="20577"/>
      <pc:docMkLst>
        <pc:docMk/>
      </pc:docMkLst>
      <pc:sldChg chg="addSp delSp modSp mod ord">
        <pc:chgData name="Andreas Dim" userId="866b12aa-3e45-4b36-93f5-7b30f9043169" providerId="ADAL" clId="{0D1ABA88-8EA4-454D-AD1B-6BB4FC7A27FC}" dt="2024-09-17T11:43:48.658" v="591" actId="20577"/>
        <pc:sldMkLst>
          <pc:docMk/>
          <pc:sldMk cId="0" sldId="276"/>
        </pc:sldMkLst>
        <pc:spChg chg="mod">
          <ac:chgData name="Andreas Dim" userId="866b12aa-3e45-4b36-93f5-7b30f9043169" providerId="ADAL" clId="{0D1ABA88-8EA4-454D-AD1B-6BB4FC7A27FC}" dt="2024-09-17T11:43:48.658" v="591" actId="20577"/>
          <ac:spMkLst>
            <pc:docMk/>
            <pc:sldMk cId="0" sldId="276"/>
            <ac:spMk id="3" creationId="{8BC9F0A2-7FEA-A0A3-4732-A14F011FC37E}"/>
          </ac:spMkLst>
        </pc:spChg>
        <pc:spChg chg="mod">
          <ac:chgData name="Andreas Dim" userId="866b12aa-3e45-4b36-93f5-7b30f9043169" providerId="ADAL" clId="{0D1ABA88-8EA4-454D-AD1B-6BB4FC7A27FC}" dt="2024-09-17T11:26:30.006" v="38" actId="20577"/>
          <ac:spMkLst>
            <pc:docMk/>
            <pc:sldMk cId="0" sldId="276"/>
            <ac:spMk id="32769" creationId="{6B9F309E-387E-C88F-E168-BEDB1923518B}"/>
          </ac:spMkLst>
        </pc:spChg>
        <pc:picChg chg="add del">
          <ac:chgData name="Andreas Dim" userId="866b12aa-3e45-4b36-93f5-7b30f9043169" providerId="ADAL" clId="{0D1ABA88-8EA4-454D-AD1B-6BB4FC7A27FC}" dt="2024-09-17T11:31:21.337" v="237" actId="478"/>
          <ac:picMkLst>
            <pc:docMk/>
            <pc:sldMk cId="0" sldId="276"/>
            <ac:picMk id="7" creationId="{EA92B3EA-248C-EA5C-0AE0-161DB45DE0E4}"/>
          </ac:picMkLst>
        </pc:picChg>
      </pc:sldChg>
      <pc:sldChg chg="modSp del mod">
        <pc:chgData name="Andreas Dim" userId="866b12aa-3e45-4b36-93f5-7b30f9043169" providerId="ADAL" clId="{0D1ABA88-8EA4-454D-AD1B-6BB4FC7A27FC}" dt="2024-09-17T15:18:13.304" v="5064" actId="47"/>
        <pc:sldMkLst>
          <pc:docMk/>
          <pc:sldMk cId="0" sldId="278"/>
        </pc:sldMkLst>
        <pc:spChg chg="mod">
          <ac:chgData name="Andreas Dim" userId="866b12aa-3e45-4b36-93f5-7b30f9043169" providerId="ADAL" clId="{0D1ABA88-8EA4-454D-AD1B-6BB4FC7A27FC}" dt="2024-09-17T12:26:01.914" v="971" actId="20577"/>
          <ac:spMkLst>
            <pc:docMk/>
            <pc:sldMk cId="0" sldId="278"/>
            <ac:spMk id="34817" creationId="{8501A426-2918-7F7E-2AFE-ACBB94431804}"/>
          </ac:spMkLst>
        </pc:spChg>
      </pc:sldChg>
      <pc:sldChg chg="addSp delSp modSp del mod">
        <pc:chgData name="Andreas Dim" userId="866b12aa-3e45-4b36-93f5-7b30f9043169" providerId="ADAL" clId="{0D1ABA88-8EA4-454D-AD1B-6BB4FC7A27FC}" dt="2024-09-18T06:52:05.776" v="5430" actId="47"/>
        <pc:sldMkLst>
          <pc:docMk/>
          <pc:sldMk cId="0" sldId="279"/>
        </pc:sldMkLst>
        <pc:spChg chg="add del mod">
          <ac:chgData name="Andreas Dim" userId="866b12aa-3e45-4b36-93f5-7b30f9043169" providerId="ADAL" clId="{0D1ABA88-8EA4-454D-AD1B-6BB4FC7A27FC}" dt="2024-09-17T15:19:29.641" v="5073" actId="21"/>
          <ac:spMkLst>
            <pc:docMk/>
            <pc:sldMk cId="0" sldId="279"/>
            <ac:spMk id="5" creationId="{8CD9A173-7090-54D7-4BB1-B88F78372603}"/>
          </ac:spMkLst>
        </pc:spChg>
      </pc:sldChg>
      <pc:sldChg chg="del ord">
        <pc:chgData name="Andreas Dim" userId="866b12aa-3e45-4b36-93f5-7b30f9043169" providerId="ADAL" clId="{0D1ABA88-8EA4-454D-AD1B-6BB4FC7A27FC}" dt="2024-09-18T06:52:05.776" v="5430" actId="47"/>
        <pc:sldMkLst>
          <pc:docMk/>
          <pc:sldMk cId="0" sldId="280"/>
        </pc:sldMkLst>
      </pc:sldChg>
      <pc:sldChg chg="modSp del mod ord">
        <pc:chgData name="Andreas Dim" userId="866b12aa-3e45-4b36-93f5-7b30f9043169" providerId="ADAL" clId="{0D1ABA88-8EA4-454D-AD1B-6BB4FC7A27FC}" dt="2024-09-18T14:58:57.206" v="7562" actId="47"/>
        <pc:sldMkLst>
          <pc:docMk/>
          <pc:sldMk cId="0" sldId="281"/>
        </pc:sldMkLst>
        <pc:spChg chg="mod">
          <ac:chgData name="Andreas Dim" userId="866b12aa-3e45-4b36-93f5-7b30f9043169" providerId="ADAL" clId="{0D1ABA88-8EA4-454D-AD1B-6BB4FC7A27FC}" dt="2024-09-18T14:20:15.950" v="5487" actId="20577"/>
          <ac:spMkLst>
            <pc:docMk/>
            <pc:sldMk cId="0" sldId="281"/>
            <ac:spMk id="37889" creationId="{335876F3-E3D4-C95B-7367-70FA738C6A21}"/>
          </ac:spMkLst>
        </pc:spChg>
        <pc:spChg chg="mod">
          <ac:chgData name="Andreas Dim" userId="866b12aa-3e45-4b36-93f5-7b30f9043169" providerId="ADAL" clId="{0D1ABA88-8EA4-454D-AD1B-6BB4FC7A27FC}" dt="2024-09-17T14:50:38.171" v="3931" actId="20577"/>
          <ac:spMkLst>
            <pc:docMk/>
            <pc:sldMk cId="0" sldId="281"/>
            <ac:spMk id="37890" creationId="{CABDA1B7-CBBD-A52B-1A7E-78F3D1D22C82}"/>
          </ac:spMkLst>
        </pc:spChg>
      </pc:sldChg>
      <pc:sldChg chg="del">
        <pc:chgData name="Andreas Dim" userId="866b12aa-3e45-4b36-93f5-7b30f9043169" providerId="ADAL" clId="{0D1ABA88-8EA4-454D-AD1B-6BB4FC7A27FC}" dt="2024-09-17T12:22:52.069" v="930" actId="47"/>
        <pc:sldMkLst>
          <pc:docMk/>
          <pc:sldMk cId="0" sldId="283"/>
        </pc:sldMkLst>
      </pc:sldChg>
      <pc:sldChg chg="modSp mod">
        <pc:chgData name="Andreas Dim" userId="866b12aa-3e45-4b36-93f5-7b30f9043169" providerId="ADAL" clId="{0D1ABA88-8EA4-454D-AD1B-6BB4FC7A27FC}" dt="2024-09-17T12:42:21.827" v="1877" actId="20577"/>
        <pc:sldMkLst>
          <pc:docMk/>
          <pc:sldMk cId="0" sldId="284"/>
        </pc:sldMkLst>
        <pc:spChg chg="mod">
          <ac:chgData name="Andreas Dim" userId="866b12aa-3e45-4b36-93f5-7b30f9043169" providerId="ADAL" clId="{0D1ABA88-8EA4-454D-AD1B-6BB4FC7A27FC}" dt="2024-09-17T12:42:21.827" v="1877" actId="20577"/>
          <ac:spMkLst>
            <pc:docMk/>
            <pc:sldMk cId="0" sldId="284"/>
            <ac:spMk id="39937" creationId="{BA63E89E-AD65-54B7-76CD-A5A660A49683}"/>
          </ac:spMkLst>
        </pc:spChg>
      </pc:sldChg>
      <pc:sldChg chg="modSp mod">
        <pc:chgData name="Andreas Dim" userId="866b12aa-3e45-4b36-93f5-7b30f9043169" providerId="ADAL" clId="{0D1ABA88-8EA4-454D-AD1B-6BB4FC7A27FC}" dt="2024-09-17T12:33:43.398" v="1051" actId="1076"/>
        <pc:sldMkLst>
          <pc:docMk/>
          <pc:sldMk cId="0" sldId="285"/>
        </pc:sldMkLst>
        <pc:spChg chg="mod">
          <ac:chgData name="Andreas Dim" userId="866b12aa-3e45-4b36-93f5-7b30f9043169" providerId="ADAL" clId="{0D1ABA88-8EA4-454D-AD1B-6BB4FC7A27FC}" dt="2024-09-17T12:33:43.398" v="1051" actId="1076"/>
          <ac:spMkLst>
            <pc:docMk/>
            <pc:sldMk cId="0" sldId="285"/>
            <ac:spMk id="7" creationId="{6C60F6D7-C7FA-51D1-358F-53C55546B359}"/>
          </ac:spMkLst>
        </pc:spChg>
        <pc:spChg chg="mod">
          <ac:chgData name="Andreas Dim" userId="866b12aa-3e45-4b36-93f5-7b30f9043169" providerId="ADAL" clId="{0D1ABA88-8EA4-454D-AD1B-6BB4FC7A27FC}" dt="2024-09-17T12:21:50.791" v="886"/>
          <ac:spMkLst>
            <pc:docMk/>
            <pc:sldMk cId="0" sldId="285"/>
            <ac:spMk id="40961" creationId="{849193C7-4A6C-4FBD-7C04-CB2687CDD7CE}"/>
          </ac:spMkLst>
        </pc:spChg>
        <pc:spChg chg="mod">
          <ac:chgData name="Andreas Dim" userId="866b12aa-3e45-4b36-93f5-7b30f9043169" providerId="ADAL" clId="{0D1ABA88-8EA4-454D-AD1B-6BB4FC7A27FC}" dt="2024-09-17T12:21:40.111" v="885" actId="20577"/>
          <ac:spMkLst>
            <pc:docMk/>
            <pc:sldMk cId="0" sldId="285"/>
            <ac:spMk id="40962" creationId="{78283191-F7F4-5ACF-5565-8F81DB52ADA2}"/>
          </ac:spMkLst>
        </pc:spChg>
        <pc:picChg chg="mod">
          <ac:chgData name="Andreas Dim" userId="866b12aa-3e45-4b36-93f5-7b30f9043169" providerId="ADAL" clId="{0D1ABA88-8EA4-454D-AD1B-6BB4FC7A27FC}" dt="2024-09-17T12:33:43.398" v="1051" actId="1076"/>
          <ac:picMkLst>
            <pc:docMk/>
            <pc:sldMk cId="0" sldId="285"/>
            <ac:picMk id="2050" creationId="{3E90293D-9308-FF1E-5206-D5D884F3CE42}"/>
          </ac:picMkLst>
        </pc:picChg>
      </pc:sldChg>
      <pc:sldChg chg="addSp delSp modSp mod ord">
        <pc:chgData name="Andreas Dim" userId="866b12aa-3e45-4b36-93f5-7b30f9043169" providerId="ADAL" clId="{0D1ABA88-8EA4-454D-AD1B-6BB4FC7A27FC}" dt="2024-09-17T14:12:52.058" v="2793" actId="1076"/>
        <pc:sldMkLst>
          <pc:docMk/>
          <pc:sldMk cId="0" sldId="286"/>
        </pc:sldMkLst>
        <pc:spChg chg="add del mod">
          <ac:chgData name="Andreas Dim" userId="866b12aa-3e45-4b36-93f5-7b30f9043169" providerId="ADAL" clId="{0D1ABA88-8EA4-454D-AD1B-6BB4FC7A27FC}" dt="2024-09-17T14:09:52.686" v="2710" actId="478"/>
          <ac:spMkLst>
            <pc:docMk/>
            <pc:sldMk cId="0" sldId="286"/>
            <ac:spMk id="9" creationId="{BFE5084D-EF3D-873F-7AE6-BE09F88FA5F4}"/>
          </ac:spMkLst>
        </pc:spChg>
        <pc:spChg chg="add del mod ord">
          <ac:chgData name="Andreas Dim" userId="866b12aa-3e45-4b36-93f5-7b30f9043169" providerId="ADAL" clId="{0D1ABA88-8EA4-454D-AD1B-6BB4FC7A27FC}" dt="2024-09-17T14:09:52.623" v="2708" actId="478"/>
          <ac:spMkLst>
            <pc:docMk/>
            <pc:sldMk cId="0" sldId="286"/>
            <ac:spMk id="12" creationId="{CE9B9130-E5F1-AB59-FDE8-0D04C3E4FA35}"/>
          </ac:spMkLst>
        </pc:spChg>
        <pc:spChg chg="add del mod">
          <ac:chgData name="Andreas Dim" userId="866b12aa-3e45-4b36-93f5-7b30f9043169" providerId="ADAL" clId="{0D1ABA88-8EA4-454D-AD1B-6BB4FC7A27FC}" dt="2024-09-17T14:09:52.623" v="2708" actId="478"/>
          <ac:spMkLst>
            <pc:docMk/>
            <pc:sldMk cId="0" sldId="286"/>
            <ac:spMk id="20" creationId="{7C79086D-EC82-93CB-8142-AA749CE629A9}"/>
          </ac:spMkLst>
        </pc:spChg>
        <pc:spChg chg="add del mod">
          <ac:chgData name="Andreas Dim" userId="866b12aa-3e45-4b36-93f5-7b30f9043169" providerId="ADAL" clId="{0D1ABA88-8EA4-454D-AD1B-6BB4FC7A27FC}" dt="2024-09-17T14:09:52.623" v="2708" actId="478"/>
          <ac:spMkLst>
            <pc:docMk/>
            <pc:sldMk cId="0" sldId="286"/>
            <ac:spMk id="22" creationId="{5CC7887D-4ADA-C551-C390-04FE3F65E4CF}"/>
          </ac:spMkLst>
        </pc:spChg>
        <pc:spChg chg="add del mod">
          <ac:chgData name="Andreas Dim" userId="866b12aa-3e45-4b36-93f5-7b30f9043169" providerId="ADAL" clId="{0D1ABA88-8EA4-454D-AD1B-6BB4FC7A27FC}" dt="2024-09-17T14:09:52.779" v="2713" actId="478"/>
          <ac:spMkLst>
            <pc:docMk/>
            <pc:sldMk cId="0" sldId="286"/>
            <ac:spMk id="27" creationId="{F1626F2F-9BEB-C081-DEE4-C7AB76BC7AB3}"/>
          </ac:spMkLst>
        </pc:spChg>
        <pc:spChg chg="mod">
          <ac:chgData name="Andreas Dim" userId="866b12aa-3e45-4b36-93f5-7b30f9043169" providerId="ADAL" clId="{0D1ABA88-8EA4-454D-AD1B-6BB4FC7A27FC}" dt="2024-09-17T14:09:52.913" v="2717" actId="20577"/>
          <ac:spMkLst>
            <pc:docMk/>
            <pc:sldMk cId="0" sldId="286"/>
            <ac:spMk id="41985" creationId="{A2DCB65F-54A8-8820-DE89-B55F4298433E}"/>
          </ac:spMkLst>
        </pc:spChg>
        <pc:spChg chg="add del mod">
          <ac:chgData name="Andreas Dim" userId="866b12aa-3e45-4b36-93f5-7b30f9043169" providerId="ADAL" clId="{0D1ABA88-8EA4-454D-AD1B-6BB4FC7A27FC}" dt="2024-09-17T14:09:52.748" v="2712" actId="478"/>
          <ac:spMkLst>
            <pc:docMk/>
            <pc:sldMk cId="0" sldId="286"/>
            <ac:spMk id="41986" creationId="{E335DD5E-1C4E-D263-C44F-18E45C9A7CE4}"/>
          </ac:spMkLst>
        </pc:spChg>
        <pc:picChg chg="add mod">
          <ac:chgData name="Andreas Dim" userId="866b12aa-3e45-4b36-93f5-7b30f9043169" providerId="ADAL" clId="{0D1ABA88-8EA4-454D-AD1B-6BB4FC7A27FC}" dt="2024-09-17T14:12:50.217" v="2792" actId="1076"/>
          <ac:picMkLst>
            <pc:docMk/>
            <pc:sldMk cId="0" sldId="286"/>
            <ac:picMk id="24" creationId="{CF345768-CB27-81B8-4F48-FA14BFABE831}"/>
          </ac:picMkLst>
        </pc:picChg>
        <pc:picChg chg="add del mod">
          <ac:chgData name="Andreas Dim" userId="866b12aa-3e45-4b36-93f5-7b30f9043169" providerId="ADAL" clId="{0D1ABA88-8EA4-454D-AD1B-6BB4FC7A27FC}" dt="2024-09-17T14:12:49.024" v="2791" actId="1076"/>
          <ac:picMkLst>
            <pc:docMk/>
            <pc:sldMk cId="0" sldId="286"/>
            <ac:picMk id="26" creationId="{E181BE7A-5A18-A9E7-BA6D-EC6D21ED55C5}"/>
          </ac:picMkLst>
        </pc:picChg>
        <pc:picChg chg="add del mod">
          <ac:chgData name="Andreas Dim" userId="866b12aa-3e45-4b36-93f5-7b30f9043169" providerId="ADAL" clId="{0D1ABA88-8EA4-454D-AD1B-6BB4FC7A27FC}" dt="2024-09-17T14:12:19.353" v="2784" actId="478"/>
          <ac:picMkLst>
            <pc:docMk/>
            <pc:sldMk cId="0" sldId="286"/>
            <ac:picMk id="4098" creationId="{08424C25-8EAF-5F29-3DF0-57B81F4252B7}"/>
          </ac:picMkLst>
        </pc:picChg>
        <pc:picChg chg="add mod">
          <ac:chgData name="Andreas Dim" userId="866b12aa-3e45-4b36-93f5-7b30f9043169" providerId="ADAL" clId="{0D1ABA88-8EA4-454D-AD1B-6BB4FC7A27FC}" dt="2024-09-17T14:12:52.058" v="2793" actId="1076"/>
          <ac:picMkLst>
            <pc:docMk/>
            <pc:sldMk cId="0" sldId="286"/>
            <ac:picMk id="4100" creationId="{70F83EFD-EF5F-4E5A-9649-9DDFF2E25DBE}"/>
          </ac:picMkLst>
        </pc:picChg>
        <pc:picChg chg="add del mod">
          <ac:chgData name="Andreas Dim" userId="866b12aa-3e45-4b36-93f5-7b30f9043169" providerId="ADAL" clId="{0D1ABA88-8EA4-454D-AD1B-6BB4FC7A27FC}" dt="2024-09-17T14:09:52.547" v="2706" actId="478"/>
          <ac:picMkLst>
            <pc:docMk/>
            <pc:sldMk cId="0" sldId="286"/>
            <ac:picMk id="41988" creationId="{99206F7F-F425-C380-33AC-554410CC3C39}"/>
          </ac:picMkLst>
        </pc:picChg>
        <pc:cxnChg chg="add del mod">
          <ac:chgData name="Andreas Dim" userId="866b12aa-3e45-4b36-93f5-7b30f9043169" providerId="ADAL" clId="{0D1ABA88-8EA4-454D-AD1B-6BB4FC7A27FC}" dt="2024-09-17T14:09:52.623" v="2708" actId="478"/>
          <ac:cxnSpMkLst>
            <pc:docMk/>
            <pc:sldMk cId="0" sldId="286"/>
            <ac:cxnSpMk id="5" creationId="{51A310A5-ED50-8461-E8AE-3EB984360AAA}"/>
          </ac:cxnSpMkLst>
        </pc:cxnChg>
        <pc:cxnChg chg="add del mod">
          <ac:chgData name="Andreas Dim" userId="866b12aa-3e45-4b36-93f5-7b30f9043169" providerId="ADAL" clId="{0D1ABA88-8EA4-454D-AD1B-6BB4FC7A27FC}" dt="2024-09-17T14:09:52.623" v="2708" actId="478"/>
          <ac:cxnSpMkLst>
            <pc:docMk/>
            <pc:sldMk cId="0" sldId="286"/>
            <ac:cxnSpMk id="10" creationId="{ECFEF831-F54C-0EDF-8B0C-4EEC9A0CE5DA}"/>
          </ac:cxnSpMkLst>
        </pc:cxnChg>
        <pc:cxnChg chg="add del mod">
          <ac:chgData name="Andreas Dim" userId="866b12aa-3e45-4b36-93f5-7b30f9043169" providerId="ADAL" clId="{0D1ABA88-8EA4-454D-AD1B-6BB4FC7A27FC}" dt="2024-09-17T14:09:52.623" v="2708" actId="478"/>
          <ac:cxnSpMkLst>
            <pc:docMk/>
            <pc:sldMk cId="0" sldId="286"/>
            <ac:cxnSpMk id="17" creationId="{B942B398-A9B0-F012-78DF-CA5C096ED880}"/>
          </ac:cxnSpMkLst>
        </pc:cxnChg>
      </pc:sldChg>
      <pc:sldChg chg="modSp mod ord">
        <pc:chgData name="Andreas Dim" userId="866b12aa-3e45-4b36-93f5-7b30f9043169" providerId="ADAL" clId="{0D1ABA88-8EA4-454D-AD1B-6BB4FC7A27FC}" dt="2024-09-17T15:01:09.228" v="4414" actId="20577"/>
        <pc:sldMkLst>
          <pc:docMk/>
          <pc:sldMk cId="0" sldId="292"/>
        </pc:sldMkLst>
        <pc:spChg chg="mod">
          <ac:chgData name="Andreas Dim" userId="866b12aa-3e45-4b36-93f5-7b30f9043169" providerId="ADAL" clId="{0D1ABA88-8EA4-454D-AD1B-6BB4FC7A27FC}" dt="2024-09-17T15:01:09.228" v="4414" actId="20577"/>
          <ac:spMkLst>
            <pc:docMk/>
            <pc:sldMk cId="0" sldId="292"/>
            <ac:spMk id="3" creationId="{AD48EFC0-714D-A48B-8D33-7A18434C4C0E}"/>
          </ac:spMkLst>
        </pc:spChg>
      </pc:sldChg>
      <pc:sldChg chg="addSp delSp modSp mod">
        <pc:chgData name="Andreas Dim" userId="866b12aa-3e45-4b36-93f5-7b30f9043169" providerId="ADAL" clId="{0D1ABA88-8EA4-454D-AD1B-6BB4FC7A27FC}" dt="2024-09-17T11:40:15.422" v="299" actId="1076"/>
        <pc:sldMkLst>
          <pc:docMk/>
          <pc:sldMk cId="1590805597" sldId="419"/>
        </pc:sldMkLst>
        <pc:spChg chg="add mod">
          <ac:chgData name="Andreas Dim" userId="866b12aa-3e45-4b36-93f5-7b30f9043169" providerId="ADAL" clId="{0D1ABA88-8EA4-454D-AD1B-6BB4FC7A27FC}" dt="2024-09-17T11:40:15.422" v="299" actId="1076"/>
          <ac:spMkLst>
            <pc:docMk/>
            <pc:sldMk cId="1590805597" sldId="419"/>
            <ac:spMk id="7" creationId="{36EC18EB-C217-E48D-5350-2AB95B4B2CB0}"/>
          </ac:spMkLst>
        </pc:spChg>
        <pc:spChg chg="mod ord">
          <ac:chgData name="Andreas Dim" userId="866b12aa-3e45-4b36-93f5-7b30f9043169" providerId="ADAL" clId="{0D1ABA88-8EA4-454D-AD1B-6BB4FC7A27FC}" dt="2024-09-17T11:40:15.422" v="299" actId="1076"/>
          <ac:spMkLst>
            <pc:docMk/>
            <pc:sldMk cId="1590805597" sldId="419"/>
            <ac:spMk id="8" creationId="{E5FF4EB7-317A-7B24-F04B-1C2ED43D02FB}"/>
          </ac:spMkLst>
        </pc:spChg>
        <pc:picChg chg="add mod">
          <ac:chgData name="Andreas Dim" userId="866b12aa-3e45-4b36-93f5-7b30f9043169" providerId="ADAL" clId="{0D1ABA88-8EA4-454D-AD1B-6BB4FC7A27FC}" dt="2024-09-17T11:40:15.422" v="299" actId="1076"/>
          <ac:picMkLst>
            <pc:docMk/>
            <pc:sldMk cId="1590805597" sldId="419"/>
            <ac:picMk id="6" creationId="{730D3D55-8C0A-FC85-8D69-770ABED47CAE}"/>
          </ac:picMkLst>
        </pc:picChg>
        <pc:picChg chg="del">
          <ac:chgData name="Andreas Dim" userId="866b12aa-3e45-4b36-93f5-7b30f9043169" providerId="ADAL" clId="{0D1ABA88-8EA4-454D-AD1B-6BB4FC7A27FC}" dt="2024-09-17T11:39:22.735" v="285" actId="478"/>
          <ac:picMkLst>
            <pc:docMk/>
            <pc:sldMk cId="1590805597" sldId="419"/>
            <ac:picMk id="12" creationId="{E0B5A10F-3B23-E028-D22C-CBBCD3709299}"/>
          </ac:picMkLst>
        </pc:picChg>
        <pc:picChg chg="del">
          <ac:chgData name="Andreas Dim" userId="866b12aa-3e45-4b36-93f5-7b30f9043169" providerId="ADAL" clId="{0D1ABA88-8EA4-454D-AD1B-6BB4FC7A27FC}" dt="2024-09-17T11:39:24.460" v="286" actId="478"/>
          <ac:picMkLst>
            <pc:docMk/>
            <pc:sldMk cId="1590805597" sldId="419"/>
            <ac:picMk id="7170" creationId="{DD7B3116-6009-FDFA-DE38-9FFC73E65932}"/>
          </ac:picMkLst>
        </pc:picChg>
      </pc:sldChg>
      <pc:sldChg chg="ord">
        <pc:chgData name="Andreas Dim" userId="866b12aa-3e45-4b36-93f5-7b30f9043169" providerId="ADAL" clId="{0D1ABA88-8EA4-454D-AD1B-6BB4FC7A27FC}" dt="2024-09-17T11:42:54.373" v="568"/>
        <pc:sldMkLst>
          <pc:docMk/>
          <pc:sldMk cId="537246138" sldId="420"/>
        </pc:sldMkLst>
      </pc:sldChg>
      <pc:sldChg chg="del">
        <pc:chgData name="Andreas Dim" userId="866b12aa-3e45-4b36-93f5-7b30f9043169" providerId="ADAL" clId="{0D1ABA88-8EA4-454D-AD1B-6BB4FC7A27FC}" dt="2024-09-18T06:52:05.776" v="5430" actId="47"/>
        <pc:sldMkLst>
          <pc:docMk/>
          <pc:sldMk cId="1640373409" sldId="424"/>
        </pc:sldMkLst>
      </pc:sldChg>
      <pc:sldChg chg="del">
        <pc:chgData name="Andreas Dim" userId="866b12aa-3e45-4b36-93f5-7b30f9043169" providerId="ADAL" clId="{0D1ABA88-8EA4-454D-AD1B-6BB4FC7A27FC}" dt="2024-09-18T06:52:05.776" v="5430" actId="47"/>
        <pc:sldMkLst>
          <pc:docMk/>
          <pc:sldMk cId="1869943598" sldId="425"/>
        </pc:sldMkLst>
      </pc:sldChg>
      <pc:sldChg chg="delSp modSp mod ord">
        <pc:chgData name="Andreas Dim" userId="866b12aa-3e45-4b36-93f5-7b30f9043169" providerId="ADAL" clId="{0D1ABA88-8EA4-454D-AD1B-6BB4FC7A27FC}" dt="2024-09-17T14:20:06.617" v="2983" actId="20577"/>
        <pc:sldMkLst>
          <pc:docMk/>
          <pc:sldMk cId="1483457005" sldId="430"/>
        </pc:sldMkLst>
        <pc:spChg chg="mod">
          <ac:chgData name="Andreas Dim" userId="866b12aa-3e45-4b36-93f5-7b30f9043169" providerId="ADAL" clId="{0D1ABA88-8EA4-454D-AD1B-6BB4FC7A27FC}" dt="2024-09-17T14:20:06.617" v="2983" actId="20577"/>
          <ac:spMkLst>
            <pc:docMk/>
            <pc:sldMk cId="1483457005" sldId="430"/>
            <ac:spMk id="2" creationId="{0454B1B5-E669-AF49-A0AE-547CF39A83F4}"/>
          </ac:spMkLst>
        </pc:spChg>
        <pc:spChg chg="del">
          <ac:chgData name="Andreas Dim" userId="866b12aa-3e45-4b36-93f5-7b30f9043169" providerId="ADAL" clId="{0D1ABA88-8EA4-454D-AD1B-6BB4FC7A27FC}" dt="2024-09-17T12:15:38.803" v="648" actId="478"/>
          <ac:spMkLst>
            <pc:docMk/>
            <pc:sldMk cId="1483457005" sldId="430"/>
            <ac:spMk id="5" creationId="{88C5DAED-DDB1-EA4E-A990-B55DC52ADACB}"/>
          </ac:spMkLst>
        </pc:spChg>
      </pc:sldChg>
      <pc:sldChg chg="ord">
        <pc:chgData name="Andreas Dim" userId="866b12aa-3e45-4b36-93f5-7b30f9043169" providerId="ADAL" clId="{0D1ABA88-8EA4-454D-AD1B-6BB4FC7A27FC}" dt="2024-09-17T12:14:04.767" v="609"/>
        <pc:sldMkLst>
          <pc:docMk/>
          <pc:sldMk cId="1690118618" sldId="432"/>
        </pc:sldMkLst>
      </pc:sldChg>
      <pc:sldChg chg="modSp mod">
        <pc:chgData name="Andreas Dim" userId="866b12aa-3e45-4b36-93f5-7b30f9043169" providerId="ADAL" clId="{0D1ABA88-8EA4-454D-AD1B-6BB4FC7A27FC}" dt="2024-09-17T12:50:17.566" v="1916" actId="20577"/>
        <pc:sldMkLst>
          <pc:docMk/>
          <pc:sldMk cId="1515379675" sldId="433"/>
        </pc:sldMkLst>
        <pc:spChg chg="mod">
          <ac:chgData name="Andreas Dim" userId="866b12aa-3e45-4b36-93f5-7b30f9043169" providerId="ADAL" clId="{0D1ABA88-8EA4-454D-AD1B-6BB4FC7A27FC}" dt="2024-09-17T12:50:17.566" v="1916" actId="20577"/>
          <ac:spMkLst>
            <pc:docMk/>
            <pc:sldMk cId="1515379675" sldId="433"/>
            <ac:spMk id="39938" creationId="{69C795AA-D207-0202-68C1-EC33CC1DD75A}"/>
          </ac:spMkLst>
        </pc:spChg>
      </pc:sldChg>
      <pc:sldChg chg="del">
        <pc:chgData name="Andreas Dim" userId="866b12aa-3e45-4b36-93f5-7b30f9043169" providerId="ADAL" clId="{0D1ABA88-8EA4-454D-AD1B-6BB4FC7A27FC}" dt="2024-09-17T12:26:25.474" v="973" actId="47"/>
        <pc:sldMkLst>
          <pc:docMk/>
          <pc:sldMk cId="65919336" sldId="435"/>
        </pc:sldMkLst>
      </pc:sldChg>
      <pc:sldChg chg="modSp mod">
        <pc:chgData name="Andreas Dim" userId="866b12aa-3e45-4b36-93f5-7b30f9043169" providerId="ADAL" clId="{0D1ABA88-8EA4-454D-AD1B-6BB4FC7A27FC}" dt="2024-09-17T12:36:10.666" v="1387" actId="20577"/>
        <pc:sldMkLst>
          <pc:docMk/>
          <pc:sldMk cId="3106483252" sldId="437"/>
        </pc:sldMkLst>
        <pc:spChg chg="mod">
          <ac:chgData name="Andreas Dim" userId="866b12aa-3e45-4b36-93f5-7b30f9043169" providerId="ADAL" clId="{0D1ABA88-8EA4-454D-AD1B-6BB4FC7A27FC}" dt="2024-09-17T12:36:10.666" v="1387" actId="20577"/>
          <ac:spMkLst>
            <pc:docMk/>
            <pc:sldMk cId="3106483252" sldId="437"/>
            <ac:spMk id="5" creationId="{45A2C9C9-9096-BF12-90E4-911AA941AB9B}"/>
          </ac:spMkLst>
        </pc:spChg>
        <pc:picChg chg="mod">
          <ac:chgData name="Andreas Dim" userId="866b12aa-3e45-4b36-93f5-7b30f9043169" providerId="ADAL" clId="{0D1ABA88-8EA4-454D-AD1B-6BB4FC7A27FC}" dt="2024-09-17T12:35:39.970" v="1267" actId="1076"/>
          <ac:picMkLst>
            <pc:docMk/>
            <pc:sldMk cId="3106483252" sldId="437"/>
            <ac:picMk id="2050" creationId="{7E91ECEB-DE9B-66E2-BC80-6A0249675DC4}"/>
          </ac:picMkLst>
        </pc:picChg>
      </pc:sldChg>
      <pc:sldChg chg="modSp mod">
        <pc:chgData name="Andreas Dim" userId="866b12aa-3e45-4b36-93f5-7b30f9043169" providerId="ADAL" clId="{0D1ABA88-8EA4-454D-AD1B-6BB4FC7A27FC}" dt="2024-09-17T12:19:26.846" v="659" actId="20577"/>
        <pc:sldMkLst>
          <pc:docMk/>
          <pc:sldMk cId="1722963271" sldId="440"/>
        </pc:sldMkLst>
        <pc:spChg chg="mod">
          <ac:chgData name="Andreas Dim" userId="866b12aa-3e45-4b36-93f5-7b30f9043169" providerId="ADAL" clId="{0D1ABA88-8EA4-454D-AD1B-6BB4FC7A27FC}" dt="2024-09-17T12:19:26.846" v="659" actId="20577"/>
          <ac:spMkLst>
            <pc:docMk/>
            <pc:sldMk cId="1722963271" sldId="440"/>
            <ac:spMk id="40961" creationId="{849193C7-4A6C-4FBD-7C04-CB2687CDD7CE}"/>
          </ac:spMkLst>
        </pc:spChg>
        <pc:spChg chg="mod">
          <ac:chgData name="Andreas Dim" userId="866b12aa-3e45-4b36-93f5-7b30f9043169" providerId="ADAL" clId="{0D1ABA88-8EA4-454D-AD1B-6BB4FC7A27FC}" dt="2024-09-17T12:18:05.112" v="650" actId="2711"/>
          <ac:spMkLst>
            <pc:docMk/>
            <pc:sldMk cId="1722963271" sldId="440"/>
            <ac:spMk id="40962" creationId="{78283191-F7F4-5ACF-5565-8F81DB52ADA2}"/>
          </ac:spMkLst>
        </pc:spChg>
      </pc:sldChg>
      <pc:sldChg chg="modSp mod">
        <pc:chgData name="Andreas Dim" userId="866b12aa-3e45-4b36-93f5-7b30f9043169" providerId="ADAL" clId="{0D1ABA88-8EA4-454D-AD1B-6BB4FC7A27FC}" dt="2024-09-18T05:30:54.002" v="5429" actId="113"/>
        <pc:sldMkLst>
          <pc:docMk/>
          <pc:sldMk cId="1061323908" sldId="441"/>
        </pc:sldMkLst>
        <pc:spChg chg="mod">
          <ac:chgData name="Andreas Dim" userId="866b12aa-3e45-4b36-93f5-7b30f9043169" providerId="ADAL" clId="{0D1ABA88-8EA4-454D-AD1B-6BB4FC7A27FC}" dt="2024-09-18T05:30:54.002" v="5429" actId="113"/>
          <ac:spMkLst>
            <pc:docMk/>
            <pc:sldMk cId="1061323908" sldId="441"/>
            <ac:spMk id="40962" creationId="{78283191-F7F4-5ACF-5565-8F81DB52ADA2}"/>
          </ac:spMkLst>
        </pc:spChg>
      </pc:sldChg>
      <pc:sldChg chg="modSp mod">
        <pc:chgData name="Andreas Dim" userId="866b12aa-3e45-4b36-93f5-7b30f9043169" providerId="ADAL" clId="{0D1ABA88-8EA4-454D-AD1B-6BB4FC7A27FC}" dt="2024-09-17T12:35:17.331" v="1265" actId="20577"/>
        <pc:sldMkLst>
          <pc:docMk/>
          <pc:sldMk cId="4088491961" sldId="442"/>
        </pc:sldMkLst>
        <pc:spChg chg="mod">
          <ac:chgData name="Andreas Dim" userId="866b12aa-3e45-4b36-93f5-7b30f9043169" providerId="ADAL" clId="{0D1ABA88-8EA4-454D-AD1B-6BB4FC7A27FC}" dt="2024-09-17T12:35:17.331" v="1265" actId="20577"/>
          <ac:spMkLst>
            <pc:docMk/>
            <pc:sldMk cId="4088491961" sldId="442"/>
            <ac:spMk id="40962" creationId="{78283191-F7F4-5ACF-5565-8F81DB52ADA2}"/>
          </ac:spMkLst>
        </pc:spChg>
      </pc:sldChg>
      <pc:sldChg chg="modSp mod">
        <pc:chgData name="Andreas Dim" userId="866b12aa-3e45-4b36-93f5-7b30f9043169" providerId="ADAL" clId="{0D1ABA88-8EA4-454D-AD1B-6BB4FC7A27FC}" dt="2024-09-17T15:22:05.385" v="5328" actId="20577"/>
        <pc:sldMkLst>
          <pc:docMk/>
          <pc:sldMk cId="2650302029" sldId="443"/>
        </pc:sldMkLst>
        <pc:spChg chg="mod">
          <ac:chgData name="Andreas Dim" userId="866b12aa-3e45-4b36-93f5-7b30f9043169" providerId="ADAL" clId="{0D1ABA88-8EA4-454D-AD1B-6BB4FC7A27FC}" dt="2024-09-17T15:22:05.385" v="5328" actId="20577"/>
          <ac:spMkLst>
            <pc:docMk/>
            <pc:sldMk cId="2650302029" sldId="443"/>
            <ac:spMk id="5" creationId="{45A2C9C9-9096-BF12-90E4-911AA941AB9B}"/>
          </ac:spMkLst>
        </pc:spChg>
        <pc:spChg chg="mod">
          <ac:chgData name="Andreas Dim" userId="866b12aa-3e45-4b36-93f5-7b30f9043169" providerId="ADAL" clId="{0D1ABA88-8EA4-454D-AD1B-6BB4FC7A27FC}" dt="2024-09-17T15:21:46.389" v="5276" actId="1076"/>
          <ac:spMkLst>
            <pc:docMk/>
            <pc:sldMk cId="2650302029" sldId="443"/>
            <ac:spMk id="6" creationId="{2AB4279E-6842-9897-DE81-7EE4055D48D6}"/>
          </ac:spMkLst>
        </pc:spChg>
        <pc:grpChg chg="mod">
          <ac:chgData name="Andreas Dim" userId="866b12aa-3e45-4b36-93f5-7b30f9043169" providerId="ADAL" clId="{0D1ABA88-8EA4-454D-AD1B-6BB4FC7A27FC}" dt="2024-09-17T15:21:46.389" v="5276" actId="1076"/>
          <ac:grpSpMkLst>
            <pc:docMk/>
            <pc:sldMk cId="2650302029" sldId="443"/>
            <ac:grpSpMk id="7" creationId="{5E9F8A7C-B797-265A-DD50-60DD24115D2D}"/>
          </ac:grpSpMkLst>
        </pc:grpChg>
        <pc:picChg chg="mod">
          <ac:chgData name="Andreas Dim" userId="866b12aa-3e45-4b36-93f5-7b30f9043169" providerId="ADAL" clId="{0D1ABA88-8EA4-454D-AD1B-6BB4FC7A27FC}" dt="2024-09-17T15:21:46.389" v="5276" actId="1076"/>
          <ac:picMkLst>
            <pc:docMk/>
            <pc:sldMk cId="2650302029" sldId="443"/>
            <ac:picMk id="9218" creationId="{6F14271B-3D02-054F-9AB9-D253E0C2AE30}"/>
          </ac:picMkLst>
        </pc:picChg>
      </pc:sldChg>
      <pc:sldChg chg="modSp mod">
        <pc:chgData name="Andreas Dim" userId="866b12aa-3e45-4b36-93f5-7b30f9043169" providerId="ADAL" clId="{0D1ABA88-8EA4-454D-AD1B-6BB4FC7A27FC}" dt="2024-09-17T12:37:42.249" v="1502" actId="113"/>
        <pc:sldMkLst>
          <pc:docMk/>
          <pc:sldMk cId="2706538868" sldId="445"/>
        </pc:sldMkLst>
        <pc:spChg chg="mod">
          <ac:chgData name="Andreas Dim" userId="866b12aa-3e45-4b36-93f5-7b30f9043169" providerId="ADAL" clId="{0D1ABA88-8EA4-454D-AD1B-6BB4FC7A27FC}" dt="2024-09-17T12:37:42.249" v="1502" actId="113"/>
          <ac:spMkLst>
            <pc:docMk/>
            <pc:sldMk cId="2706538868" sldId="445"/>
            <ac:spMk id="5" creationId="{45A2C9C9-9096-BF12-90E4-911AA941AB9B}"/>
          </ac:spMkLst>
        </pc:spChg>
      </pc:sldChg>
      <pc:sldChg chg="delSp modSp add mod">
        <pc:chgData name="Andreas Dim" userId="866b12aa-3e45-4b36-93f5-7b30f9043169" providerId="ADAL" clId="{0D1ABA88-8EA4-454D-AD1B-6BB4FC7A27FC}" dt="2024-09-17T12:14:47.143" v="647" actId="20577"/>
        <pc:sldMkLst>
          <pc:docMk/>
          <pc:sldMk cId="3622863402" sldId="447"/>
        </pc:sldMkLst>
        <pc:spChg chg="mod">
          <ac:chgData name="Andreas Dim" userId="866b12aa-3e45-4b36-93f5-7b30f9043169" providerId="ADAL" clId="{0D1ABA88-8EA4-454D-AD1B-6BB4FC7A27FC}" dt="2024-09-17T12:14:47.143" v="647" actId="20577"/>
          <ac:spMkLst>
            <pc:docMk/>
            <pc:sldMk cId="3622863402" sldId="447"/>
            <ac:spMk id="3" creationId="{8BC9F0A2-7FEA-A0A3-4732-A14F011FC37E}"/>
          </ac:spMkLst>
        </pc:spChg>
        <pc:picChg chg="del mod">
          <ac:chgData name="Andreas Dim" userId="866b12aa-3e45-4b36-93f5-7b30f9043169" providerId="ADAL" clId="{0D1ABA88-8EA4-454D-AD1B-6BB4FC7A27FC}" dt="2024-09-17T11:32:15.824" v="248" actId="478"/>
          <ac:picMkLst>
            <pc:docMk/>
            <pc:sldMk cId="3622863402" sldId="447"/>
            <ac:picMk id="7" creationId="{EA92B3EA-248C-EA5C-0AE0-161DB45DE0E4}"/>
          </ac:picMkLst>
        </pc:picChg>
      </pc:sldChg>
      <pc:sldChg chg="addSp delSp modSp add del mod ord">
        <pc:chgData name="Andreas Dim" userId="866b12aa-3e45-4b36-93f5-7b30f9043169" providerId="ADAL" clId="{0D1ABA88-8EA4-454D-AD1B-6BB4FC7A27FC}" dt="2024-09-17T12:23:43.414" v="933" actId="47"/>
        <pc:sldMkLst>
          <pc:docMk/>
          <pc:sldMk cId="632578218" sldId="448"/>
        </pc:sldMkLst>
        <pc:spChg chg="del">
          <ac:chgData name="Andreas Dim" userId="866b12aa-3e45-4b36-93f5-7b30f9043169" providerId="ADAL" clId="{0D1ABA88-8EA4-454D-AD1B-6BB4FC7A27FC}" dt="2024-09-17T11:31:34.917" v="241" actId="478"/>
          <ac:spMkLst>
            <pc:docMk/>
            <pc:sldMk cId="632578218" sldId="448"/>
            <ac:spMk id="3" creationId="{8BC9F0A2-7FEA-A0A3-4732-A14F011FC37E}"/>
          </ac:spMkLst>
        </pc:spChg>
        <pc:spChg chg="add del mod">
          <ac:chgData name="Andreas Dim" userId="866b12aa-3e45-4b36-93f5-7b30f9043169" providerId="ADAL" clId="{0D1ABA88-8EA4-454D-AD1B-6BB4FC7A27FC}" dt="2024-09-17T11:31:39.767" v="242" actId="478"/>
          <ac:spMkLst>
            <pc:docMk/>
            <pc:sldMk cId="632578218" sldId="448"/>
            <ac:spMk id="6" creationId="{14AFD9BA-CE3A-2C69-EEF5-77530B6D3029}"/>
          </ac:spMkLst>
        </pc:spChg>
        <pc:spChg chg="mod">
          <ac:chgData name="Andreas Dim" userId="866b12aa-3e45-4b36-93f5-7b30f9043169" providerId="ADAL" clId="{0D1ABA88-8EA4-454D-AD1B-6BB4FC7A27FC}" dt="2024-09-17T11:32:30.627" v="284" actId="20577"/>
          <ac:spMkLst>
            <pc:docMk/>
            <pc:sldMk cId="632578218" sldId="448"/>
            <ac:spMk id="32769" creationId="{6B9F309E-387E-C88F-E168-BEDB1923518B}"/>
          </ac:spMkLst>
        </pc:spChg>
        <pc:picChg chg="mod modCrop">
          <ac:chgData name="Andreas Dim" userId="866b12aa-3e45-4b36-93f5-7b30f9043169" providerId="ADAL" clId="{0D1ABA88-8EA4-454D-AD1B-6BB4FC7A27FC}" dt="2024-09-17T11:32:12.148" v="247" actId="1076"/>
          <ac:picMkLst>
            <pc:docMk/>
            <pc:sldMk cId="632578218" sldId="448"/>
            <ac:picMk id="7" creationId="{EA92B3EA-248C-EA5C-0AE0-161DB45DE0E4}"/>
          </ac:picMkLst>
        </pc:picChg>
      </pc:sldChg>
      <pc:sldChg chg="addSp delSp modSp add mod">
        <pc:chgData name="Andreas Dim" userId="866b12aa-3e45-4b36-93f5-7b30f9043169" providerId="ADAL" clId="{0D1ABA88-8EA4-454D-AD1B-6BB4FC7A27FC}" dt="2024-09-18T05:30:01.763" v="5428" actId="1076"/>
        <pc:sldMkLst>
          <pc:docMk/>
          <pc:sldMk cId="160507081" sldId="449"/>
        </pc:sldMkLst>
        <pc:spChg chg="mod">
          <ac:chgData name="Andreas Dim" userId="866b12aa-3e45-4b36-93f5-7b30f9043169" providerId="ADAL" clId="{0D1ABA88-8EA4-454D-AD1B-6BB4FC7A27FC}" dt="2024-09-17T11:40:36.838" v="361" actId="20577"/>
          <ac:spMkLst>
            <pc:docMk/>
            <pc:sldMk cId="160507081" sldId="449"/>
            <ac:spMk id="5" creationId="{A2B438C5-78D3-BA45-8598-54344CD4802A}"/>
          </ac:spMkLst>
        </pc:spChg>
        <pc:spChg chg="del">
          <ac:chgData name="Andreas Dim" userId="866b12aa-3e45-4b36-93f5-7b30f9043169" providerId="ADAL" clId="{0D1ABA88-8EA4-454D-AD1B-6BB4FC7A27FC}" dt="2024-09-17T11:40:41.888" v="363" actId="478"/>
          <ac:spMkLst>
            <pc:docMk/>
            <pc:sldMk cId="160507081" sldId="449"/>
            <ac:spMk id="7" creationId="{36EC18EB-C217-E48D-5350-2AB95B4B2CB0}"/>
          </ac:spMkLst>
        </pc:spChg>
        <pc:spChg chg="del">
          <ac:chgData name="Andreas Dim" userId="866b12aa-3e45-4b36-93f5-7b30f9043169" providerId="ADAL" clId="{0D1ABA88-8EA4-454D-AD1B-6BB4FC7A27FC}" dt="2024-09-17T11:40:41.888" v="363" actId="478"/>
          <ac:spMkLst>
            <pc:docMk/>
            <pc:sldMk cId="160507081" sldId="449"/>
            <ac:spMk id="8" creationId="{E5FF4EB7-317A-7B24-F04B-1C2ED43D02FB}"/>
          </ac:spMkLst>
        </pc:spChg>
        <pc:spChg chg="add del mod">
          <ac:chgData name="Andreas Dim" userId="866b12aa-3e45-4b36-93f5-7b30f9043169" providerId="ADAL" clId="{0D1ABA88-8EA4-454D-AD1B-6BB4FC7A27FC}" dt="2024-09-18T05:29:20.336" v="5422" actId="478"/>
          <ac:spMkLst>
            <pc:docMk/>
            <pc:sldMk cId="160507081" sldId="449"/>
            <ac:spMk id="10" creationId="{8CD9A173-7090-54D7-4BB1-B88F78372603}"/>
          </ac:spMkLst>
        </pc:spChg>
        <pc:spChg chg="mod">
          <ac:chgData name="Andreas Dim" userId="866b12aa-3e45-4b36-93f5-7b30f9043169" providerId="ADAL" clId="{0D1ABA88-8EA4-454D-AD1B-6BB4FC7A27FC}" dt="2024-09-17T11:42:36.243" v="562" actId="20577"/>
          <ac:spMkLst>
            <pc:docMk/>
            <pc:sldMk cId="160507081" sldId="449"/>
            <ac:spMk id="11" creationId="{40E51109-78B8-DC31-CD04-565EFBC8BDA9}"/>
          </ac:spMkLst>
        </pc:spChg>
        <pc:picChg chg="del">
          <ac:chgData name="Andreas Dim" userId="866b12aa-3e45-4b36-93f5-7b30f9043169" providerId="ADAL" clId="{0D1ABA88-8EA4-454D-AD1B-6BB4FC7A27FC}" dt="2024-09-17T11:40:38.811" v="362" actId="478"/>
          <ac:picMkLst>
            <pc:docMk/>
            <pc:sldMk cId="160507081" sldId="449"/>
            <ac:picMk id="6" creationId="{730D3D55-8C0A-FC85-8D69-770ABED47CAE}"/>
          </ac:picMkLst>
        </pc:picChg>
        <pc:picChg chg="add del mod">
          <ac:chgData name="Andreas Dim" userId="866b12aa-3e45-4b36-93f5-7b30f9043169" providerId="ADAL" clId="{0D1ABA88-8EA4-454D-AD1B-6BB4FC7A27FC}" dt="2024-09-18T05:29:20.751" v="5423" actId="478"/>
          <ac:picMkLst>
            <pc:docMk/>
            <pc:sldMk cId="160507081" sldId="449"/>
            <ac:picMk id="9" creationId="{8CFDC785-6333-AD51-3B6C-52AF7B95C1FF}"/>
          </ac:picMkLst>
        </pc:picChg>
        <pc:picChg chg="add mod">
          <ac:chgData name="Andreas Dim" userId="866b12aa-3e45-4b36-93f5-7b30f9043169" providerId="ADAL" clId="{0D1ABA88-8EA4-454D-AD1B-6BB4FC7A27FC}" dt="2024-09-18T05:30:01.763" v="5428" actId="1076"/>
          <ac:picMkLst>
            <pc:docMk/>
            <pc:sldMk cId="160507081" sldId="449"/>
            <ac:picMk id="2050" creationId="{9D823FC3-D011-93D0-0B5C-7CA3C3CBA379}"/>
          </ac:picMkLst>
        </pc:picChg>
      </pc:sldChg>
      <pc:sldChg chg="modSp add mod">
        <pc:chgData name="Andreas Dim" userId="866b12aa-3e45-4b36-93f5-7b30f9043169" providerId="ADAL" clId="{0D1ABA88-8EA4-454D-AD1B-6BB4FC7A27FC}" dt="2024-09-17T14:19:48.668" v="2960" actId="20577"/>
        <pc:sldMkLst>
          <pc:docMk/>
          <pc:sldMk cId="3268627545" sldId="450"/>
        </pc:sldMkLst>
        <pc:spChg chg="mod">
          <ac:chgData name="Andreas Dim" userId="866b12aa-3e45-4b36-93f5-7b30f9043169" providerId="ADAL" clId="{0D1ABA88-8EA4-454D-AD1B-6BB4FC7A27FC}" dt="2024-09-17T14:19:48.668" v="2960" actId="20577"/>
          <ac:spMkLst>
            <pc:docMk/>
            <pc:sldMk cId="3268627545" sldId="450"/>
            <ac:spMk id="2" creationId="{0454B1B5-E669-AF49-A0AE-547CF39A83F4}"/>
          </ac:spMkLst>
        </pc:spChg>
      </pc:sldChg>
      <pc:sldChg chg="addSp delSp modSp add mod ord">
        <pc:chgData name="Andreas Dim" userId="866b12aa-3e45-4b36-93f5-7b30f9043169" providerId="ADAL" clId="{0D1ABA88-8EA4-454D-AD1B-6BB4FC7A27FC}" dt="2024-09-17T12:41:51.613" v="1855" actId="20577"/>
        <pc:sldMkLst>
          <pc:docMk/>
          <pc:sldMk cId="2364623681" sldId="451"/>
        </pc:sldMkLst>
        <pc:spChg chg="add del mod">
          <ac:chgData name="Andreas Dim" userId="866b12aa-3e45-4b36-93f5-7b30f9043169" providerId="ADAL" clId="{0D1ABA88-8EA4-454D-AD1B-6BB4FC7A27FC}" dt="2024-09-17T12:33:04.153" v="996" actId="478"/>
          <ac:spMkLst>
            <pc:docMk/>
            <pc:sldMk cId="2364623681" sldId="451"/>
            <ac:spMk id="5" creationId="{8B189751-422E-A899-06E5-46FFE960D04B}"/>
          </ac:spMkLst>
        </pc:spChg>
        <pc:spChg chg="add">
          <ac:chgData name="Andreas Dim" userId="866b12aa-3e45-4b36-93f5-7b30f9043169" providerId="ADAL" clId="{0D1ABA88-8EA4-454D-AD1B-6BB4FC7A27FC}" dt="2024-09-17T12:32:58.851" v="994"/>
          <ac:spMkLst>
            <pc:docMk/>
            <pc:sldMk cId="2364623681" sldId="451"/>
            <ac:spMk id="6" creationId="{D7C24A41-50E2-F05C-8660-0EC34D7C6398}"/>
          </ac:spMkLst>
        </pc:spChg>
        <pc:spChg chg="del mod">
          <ac:chgData name="Andreas Dim" userId="866b12aa-3e45-4b36-93f5-7b30f9043169" providerId="ADAL" clId="{0D1ABA88-8EA4-454D-AD1B-6BB4FC7A27FC}" dt="2024-09-17T12:27:02.868" v="992" actId="478"/>
          <ac:spMkLst>
            <pc:docMk/>
            <pc:sldMk cId="2364623681" sldId="451"/>
            <ac:spMk id="7" creationId="{6C60F6D7-C7FA-51D1-358F-53C55546B359}"/>
          </ac:spMkLst>
        </pc:spChg>
        <pc:spChg chg="mod">
          <ac:chgData name="Andreas Dim" userId="866b12aa-3e45-4b36-93f5-7b30f9043169" providerId="ADAL" clId="{0D1ABA88-8EA4-454D-AD1B-6BB4FC7A27FC}" dt="2024-09-17T12:41:51.613" v="1855" actId="20577"/>
          <ac:spMkLst>
            <pc:docMk/>
            <pc:sldMk cId="2364623681" sldId="451"/>
            <ac:spMk id="40961" creationId="{849193C7-4A6C-4FBD-7C04-CB2687CDD7CE}"/>
          </ac:spMkLst>
        </pc:spChg>
        <pc:spChg chg="del">
          <ac:chgData name="Andreas Dim" userId="866b12aa-3e45-4b36-93f5-7b30f9043169" providerId="ADAL" clId="{0D1ABA88-8EA4-454D-AD1B-6BB4FC7A27FC}" dt="2024-09-17T12:32:58.317" v="993" actId="478"/>
          <ac:spMkLst>
            <pc:docMk/>
            <pc:sldMk cId="2364623681" sldId="451"/>
            <ac:spMk id="40962" creationId="{78283191-F7F4-5ACF-5565-8F81DB52ADA2}"/>
          </ac:spMkLst>
        </pc:spChg>
        <pc:picChg chg="add mod">
          <ac:chgData name="Andreas Dim" userId="866b12aa-3e45-4b36-93f5-7b30f9043169" providerId="ADAL" clId="{0D1ABA88-8EA4-454D-AD1B-6BB4FC7A27FC}" dt="2024-09-17T12:33:16.464" v="1001" actId="1076"/>
          <ac:picMkLst>
            <pc:docMk/>
            <pc:sldMk cId="2364623681" sldId="451"/>
            <ac:picMk id="8" creationId="{86C17156-F4C5-C411-3DD4-3867C409AB0C}"/>
          </ac:picMkLst>
        </pc:picChg>
        <pc:picChg chg="del">
          <ac:chgData name="Andreas Dim" userId="866b12aa-3e45-4b36-93f5-7b30f9043169" providerId="ADAL" clId="{0D1ABA88-8EA4-454D-AD1B-6BB4FC7A27FC}" dt="2024-09-17T12:26:58.404" v="990" actId="478"/>
          <ac:picMkLst>
            <pc:docMk/>
            <pc:sldMk cId="2364623681" sldId="451"/>
            <ac:picMk id="2050" creationId="{3E90293D-9308-FF1E-5206-D5D884F3CE42}"/>
          </ac:picMkLst>
        </pc:picChg>
      </pc:sldChg>
      <pc:sldChg chg="delSp modSp add mod">
        <pc:chgData name="Andreas Dim" userId="866b12aa-3e45-4b36-93f5-7b30f9043169" providerId="ADAL" clId="{0D1ABA88-8EA4-454D-AD1B-6BB4FC7A27FC}" dt="2024-09-17T12:40:33.274" v="1853" actId="20577"/>
        <pc:sldMkLst>
          <pc:docMk/>
          <pc:sldMk cId="796330862" sldId="452"/>
        </pc:sldMkLst>
        <pc:spChg chg="mod">
          <ac:chgData name="Andreas Dim" userId="866b12aa-3e45-4b36-93f5-7b30f9043169" providerId="ADAL" clId="{0D1ABA88-8EA4-454D-AD1B-6BB4FC7A27FC}" dt="2024-09-17T12:40:33.274" v="1853" actId="20577"/>
          <ac:spMkLst>
            <pc:docMk/>
            <pc:sldMk cId="796330862" sldId="452"/>
            <ac:spMk id="5" creationId="{45A2C9C9-9096-BF12-90E4-911AA941AB9B}"/>
          </ac:spMkLst>
        </pc:spChg>
        <pc:spChg chg="mod">
          <ac:chgData name="Andreas Dim" userId="866b12aa-3e45-4b36-93f5-7b30f9043169" providerId="ADAL" clId="{0D1ABA88-8EA4-454D-AD1B-6BB4FC7A27FC}" dt="2024-09-17T12:38:15.354" v="1531" actId="20577"/>
          <ac:spMkLst>
            <pc:docMk/>
            <pc:sldMk cId="796330862" sldId="452"/>
            <ac:spMk id="40961" creationId="{849193C7-4A6C-4FBD-7C04-CB2687CDD7CE}"/>
          </ac:spMkLst>
        </pc:spChg>
        <pc:grpChg chg="del">
          <ac:chgData name="Andreas Dim" userId="866b12aa-3e45-4b36-93f5-7b30f9043169" providerId="ADAL" clId="{0D1ABA88-8EA4-454D-AD1B-6BB4FC7A27FC}" dt="2024-09-17T12:40:29.369" v="1851" actId="478"/>
          <ac:grpSpMkLst>
            <pc:docMk/>
            <pc:sldMk cId="796330862" sldId="452"/>
            <ac:grpSpMk id="7" creationId="{5E9F8A7C-B797-265A-DD50-60DD24115D2D}"/>
          </ac:grpSpMkLst>
        </pc:grpChg>
      </pc:sldChg>
      <pc:sldChg chg="new del">
        <pc:chgData name="Andreas Dim" userId="866b12aa-3e45-4b36-93f5-7b30f9043169" providerId="ADAL" clId="{0D1ABA88-8EA4-454D-AD1B-6BB4FC7A27FC}" dt="2024-09-17T12:26:53.595" v="989" actId="47"/>
        <pc:sldMkLst>
          <pc:docMk/>
          <pc:sldMk cId="882858215" sldId="452"/>
        </pc:sldMkLst>
      </pc:sldChg>
      <pc:sldChg chg="delSp modSp add mod ord">
        <pc:chgData name="Andreas Dim" userId="866b12aa-3e45-4b36-93f5-7b30f9043169" providerId="ADAL" clId="{0D1ABA88-8EA4-454D-AD1B-6BB4FC7A27FC}" dt="2024-09-17T14:17:30.898" v="2929"/>
        <pc:sldMkLst>
          <pc:docMk/>
          <pc:sldMk cId="850925990" sldId="453"/>
        </pc:sldMkLst>
        <pc:spChg chg="mod">
          <ac:chgData name="Andreas Dim" userId="866b12aa-3e45-4b36-93f5-7b30f9043169" providerId="ADAL" clId="{0D1ABA88-8EA4-454D-AD1B-6BB4FC7A27FC}" dt="2024-09-17T12:51:24.565" v="2066" actId="20577"/>
          <ac:spMkLst>
            <pc:docMk/>
            <pc:sldMk cId="850925990" sldId="453"/>
            <ac:spMk id="41985" creationId="{A2DCB65F-54A8-8820-DE89-B55F4298433E}"/>
          </ac:spMkLst>
        </pc:spChg>
        <pc:spChg chg="mod">
          <ac:chgData name="Andreas Dim" userId="866b12aa-3e45-4b36-93f5-7b30f9043169" providerId="ADAL" clId="{0D1ABA88-8EA4-454D-AD1B-6BB4FC7A27FC}" dt="2024-09-17T13:13:02.545" v="2409" actId="20577"/>
          <ac:spMkLst>
            <pc:docMk/>
            <pc:sldMk cId="850925990" sldId="453"/>
            <ac:spMk id="41986" creationId="{E335DD5E-1C4E-D263-C44F-18E45C9A7CE4}"/>
          </ac:spMkLst>
        </pc:spChg>
        <pc:picChg chg="del">
          <ac:chgData name="Andreas Dim" userId="866b12aa-3e45-4b36-93f5-7b30f9043169" providerId="ADAL" clId="{0D1ABA88-8EA4-454D-AD1B-6BB4FC7A27FC}" dt="2024-09-17T13:09:34.976" v="2109" actId="478"/>
          <ac:picMkLst>
            <pc:docMk/>
            <pc:sldMk cId="850925990" sldId="453"/>
            <ac:picMk id="41988" creationId="{99206F7F-F425-C380-33AC-554410CC3C39}"/>
          </ac:picMkLst>
        </pc:picChg>
      </pc:sldChg>
      <pc:sldChg chg="add del">
        <pc:chgData name="Andreas Dim" userId="866b12aa-3e45-4b36-93f5-7b30f9043169" providerId="ADAL" clId="{0D1ABA88-8EA4-454D-AD1B-6BB4FC7A27FC}" dt="2024-09-17T12:42:14.189" v="1857" actId="47"/>
        <pc:sldMkLst>
          <pc:docMk/>
          <pc:sldMk cId="2246595295" sldId="453"/>
        </pc:sldMkLst>
      </pc:sldChg>
      <pc:sldChg chg="new del">
        <pc:chgData name="Andreas Dim" userId="866b12aa-3e45-4b36-93f5-7b30f9043169" providerId="ADAL" clId="{0D1ABA88-8EA4-454D-AD1B-6BB4FC7A27FC}" dt="2024-09-17T12:26:52.484" v="988" actId="47"/>
        <pc:sldMkLst>
          <pc:docMk/>
          <pc:sldMk cId="3302612645" sldId="453"/>
        </pc:sldMkLst>
      </pc:sldChg>
      <pc:sldChg chg="addSp modSp add mod">
        <pc:chgData name="Andreas Dim" userId="866b12aa-3e45-4b36-93f5-7b30f9043169" providerId="ADAL" clId="{0D1ABA88-8EA4-454D-AD1B-6BB4FC7A27FC}" dt="2024-09-17T13:15:23.819" v="2454" actId="1076"/>
        <pc:sldMkLst>
          <pc:docMk/>
          <pc:sldMk cId="761038866" sldId="454"/>
        </pc:sldMkLst>
        <pc:spChg chg="mod">
          <ac:chgData name="Andreas Dim" userId="866b12aa-3e45-4b36-93f5-7b30f9043169" providerId="ADAL" clId="{0D1ABA88-8EA4-454D-AD1B-6BB4FC7A27FC}" dt="2024-09-17T13:14:13.929" v="2450" actId="20577"/>
          <ac:spMkLst>
            <pc:docMk/>
            <pc:sldMk cId="761038866" sldId="454"/>
            <ac:spMk id="3" creationId="{AD48EFC0-714D-A48B-8D33-7A18434C4C0E}"/>
          </ac:spMkLst>
        </pc:spChg>
        <pc:spChg chg="mod">
          <ac:chgData name="Andreas Dim" userId="866b12aa-3e45-4b36-93f5-7b30f9043169" providerId="ADAL" clId="{0D1ABA88-8EA4-454D-AD1B-6BB4FC7A27FC}" dt="2024-09-17T13:14:10.812" v="2449" actId="20577"/>
          <ac:spMkLst>
            <pc:docMk/>
            <pc:sldMk cId="761038866" sldId="454"/>
            <ac:spMk id="38913" creationId="{DC581304-CFCC-CD10-8839-30C25A4EC775}"/>
          </ac:spMkLst>
        </pc:spChg>
        <pc:picChg chg="add mod">
          <ac:chgData name="Andreas Dim" userId="866b12aa-3e45-4b36-93f5-7b30f9043169" providerId="ADAL" clId="{0D1ABA88-8EA4-454D-AD1B-6BB4FC7A27FC}" dt="2024-09-17T13:15:23.819" v="2454" actId="1076"/>
          <ac:picMkLst>
            <pc:docMk/>
            <pc:sldMk cId="761038866" sldId="454"/>
            <ac:picMk id="7" creationId="{288FC7D4-12EC-3941-1060-12C6A958B7EB}"/>
          </ac:picMkLst>
        </pc:picChg>
      </pc:sldChg>
      <pc:sldChg chg="add del">
        <pc:chgData name="Andreas Dim" userId="866b12aa-3e45-4b36-93f5-7b30f9043169" providerId="ADAL" clId="{0D1ABA88-8EA4-454D-AD1B-6BB4FC7A27FC}" dt="2024-09-17T13:13:41.536" v="2411" actId="47"/>
        <pc:sldMkLst>
          <pc:docMk/>
          <pc:sldMk cId="1929089613" sldId="454"/>
        </pc:sldMkLst>
      </pc:sldChg>
      <pc:sldChg chg="addSp modSp add del mod">
        <pc:chgData name="Andreas Dim" userId="866b12aa-3e45-4b36-93f5-7b30f9043169" providerId="ADAL" clId="{0D1ABA88-8EA4-454D-AD1B-6BB4FC7A27FC}" dt="2024-09-17T14:09:52.832" v="2714" actId="47"/>
        <pc:sldMkLst>
          <pc:docMk/>
          <pc:sldMk cId="1268583683" sldId="455"/>
        </pc:sldMkLst>
        <pc:spChg chg="mod">
          <ac:chgData name="Andreas Dim" userId="866b12aa-3e45-4b36-93f5-7b30f9043169" providerId="ADAL" clId="{0D1ABA88-8EA4-454D-AD1B-6BB4FC7A27FC}" dt="2024-09-17T13:16:49.560" v="2475" actId="20577"/>
          <ac:spMkLst>
            <pc:docMk/>
            <pc:sldMk cId="1268583683" sldId="455"/>
            <ac:spMk id="41986" creationId="{E335DD5E-1C4E-D263-C44F-18E45C9A7CE4}"/>
          </ac:spMkLst>
        </pc:spChg>
        <pc:picChg chg="mod">
          <ac:chgData name="Andreas Dim" userId="866b12aa-3e45-4b36-93f5-7b30f9043169" providerId="ADAL" clId="{0D1ABA88-8EA4-454D-AD1B-6BB4FC7A27FC}" dt="2024-09-17T13:16:52.962" v="2476" actId="1076"/>
          <ac:picMkLst>
            <pc:docMk/>
            <pc:sldMk cId="1268583683" sldId="455"/>
            <ac:picMk id="41988" creationId="{99206F7F-F425-C380-33AC-554410CC3C39}"/>
          </ac:picMkLst>
        </pc:picChg>
        <pc:cxnChg chg="add mod">
          <ac:chgData name="Andreas Dim" userId="866b12aa-3e45-4b36-93f5-7b30f9043169" providerId="ADAL" clId="{0D1ABA88-8EA4-454D-AD1B-6BB4FC7A27FC}" dt="2024-09-17T13:16:56.801" v="2477" actId="11529"/>
          <ac:cxnSpMkLst>
            <pc:docMk/>
            <pc:sldMk cId="1268583683" sldId="455"/>
            <ac:cxnSpMk id="6" creationId="{42712463-EDA2-36F3-C46B-30BEC913E95C}"/>
          </ac:cxnSpMkLst>
        </pc:cxnChg>
        <pc:cxnChg chg="add mod">
          <ac:chgData name="Andreas Dim" userId="866b12aa-3e45-4b36-93f5-7b30f9043169" providerId="ADAL" clId="{0D1ABA88-8EA4-454D-AD1B-6BB4FC7A27FC}" dt="2024-09-17T13:17:03.761" v="2480" actId="14100"/>
          <ac:cxnSpMkLst>
            <pc:docMk/>
            <pc:sldMk cId="1268583683" sldId="455"/>
            <ac:cxnSpMk id="7" creationId="{5CA02874-3E70-B54E-53EE-4E137DCA02FC}"/>
          </ac:cxnSpMkLst>
        </pc:cxnChg>
      </pc:sldChg>
      <pc:sldChg chg="addSp delSp modSp add mod">
        <pc:chgData name="Andreas Dim" userId="866b12aa-3e45-4b36-93f5-7b30f9043169" providerId="ADAL" clId="{0D1ABA88-8EA4-454D-AD1B-6BB4FC7A27FC}" dt="2024-09-17T14:17:24.121" v="2927" actId="1076"/>
        <pc:sldMkLst>
          <pc:docMk/>
          <pc:sldMk cId="3702357792" sldId="455"/>
        </pc:sldMkLst>
        <pc:spChg chg="add mod">
          <ac:chgData name="Andreas Dim" userId="866b12aa-3e45-4b36-93f5-7b30f9043169" providerId="ADAL" clId="{0D1ABA88-8EA4-454D-AD1B-6BB4FC7A27FC}" dt="2024-09-17T14:15:24.638" v="2807" actId="14100"/>
          <ac:spMkLst>
            <pc:docMk/>
            <pc:sldMk cId="3702357792" sldId="455"/>
            <ac:spMk id="5" creationId="{0DBA24C6-6514-73FC-F37D-4C53CC2176B3}"/>
          </ac:spMkLst>
        </pc:spChg>
        <pc:spChg chg="add mod">
          <ac:chgData name="Andreas Dim" userId="866b12aa-3e45-4b36-93f5-7b30f9043169" providerId="ADAL" clId="{0D1ABA88-8EA4-454D-AD1B-6BB4FC7A27FC}" dt="2024-09-17T14:17:24.121" v="2927" actId="1076"/>
          <ac:spMkLst>
            <pc:docMk/>
            <pc:sldMk cId="3702357792" sldId="455"/>
            <ac:spMk id="6" creationId="{0D09F670-AF02-6871-B134-863D5575E6CF}"/>
          </ac:spMkLst>
        </pc:spChg>
        <pc:spChg chg="mod">
          <ac:chgData name="Andreas Dim" userId="866b12aa-3e45-4b36-93f5-7b30f9043169" providerId="ADAL" clId="{0D1ABA88-8EA4-454D-AD1B-6BB4FC7A27FC}" dt="2024-09-17T14:15:04.550" v="2802" actId="20577"/>
          <ac:spMkLst>
            <pc:docMk/>
            <pc:sldMk cId="3702357792" sldId="455"/>
            <ac:spMk id="41985" creationId="{A2DCB65F-54A8-8820-DE89-B55F4298433E}"/>
          </ac:spMkLst>
        </pc:spChg>
        <pc:picChg chg="del">
          <ac:chgData name="Andreas Dim" userId="866b12aa-3e45-4b36-93f5-7b30f9043169" providerId="ADAL" clId="{0D1ABA88-8EA4-454D-AD1B-6BB4FC7A27FC}" dt="2024-09-17T14:15:08.945" v="2803" actId="478"/>
          <ac:picMkLst>
            <pc:docMk/>
            <pc:sldMk cId="3702357792" sldId="455"/>
            <ac:picMk id="24" creationId="{CF345768-CB27-81B8-4F48-FA14BFABE831}"/>
          </ac:picMkLst>
        </pc:picChg>
        <pc:picChg chg="del">
          <ac:chgData name="Andreas Dim" userId="866b12aa-3e45-4b36-93f5-7b30f9043169" providerId="ADAL" clId="{0D1ABA88-8EA4-454D-AD1B-6BB4FC7A27FC}" dt="2024-09-17T14:15:08.945" v="2803" actId="478"/>
          <ac:picMkLst>
            <pc:docMk/>
            <pc:sldMk cId="3702357792" sldId="455"/>
            <ac:picMk id="26" creationId="{E181BE7A-5A18-A9E7-BA6D-EC6D21ED55C5}"/>
          </ac:picMkLst>
        </pc:picChg>
      </pc:sldChg>
      <pc:sldChg chg="addSp modSp add mod ord">
        <pc:chgData name="Andreas Dim" userId="866b12aa-3e45-4b36-93f5-7b30f9043169" providerId="ADAL" clId="{0D1ABA88-8EA4-454D-AD1B-6BB4FC7A27FC}" dt="2024-09-17T14:54:31.194" v="4015" actId="5793"/>
        <pc:sldMkLst>
          <pc:docMk/>
          <pc:sldMk cId="3556683766" sldId="456"/>
        </pc:sldMkLst>
        <pc:spChg chg="mod">
          <ac:chgData name="Andreas Dim" userId="866b12aa-3e45-4b36-93f5-7b30f9043169" providerId="ADAL" clId="{0D1ABA88-8EA4-454D-AD1B-6BB4FC7A27FC}" dt="2024-09-17T14:54:31.194" v="4015" actId="5793"/>
          <ac:spMkLst>
            <pc:docMk/>
            <pc:sldMk cId="3556683766" sldId="456"/>
            <ac:spMk id="2" creationId="{0454B1B5-E669-AF49-A0AE-547CF39A83F4}"/>
          </ac:spMkLst>
        </pc:spChg>
        <pc:spChg chg="add mod">
          <ac:chgData name="Andreas Dim" userId="866b12aa-3e45-4b36-93f5-7b30f9043169" providerId="ADAL" clId="{0D1ABA88-8EA4-454D-AD1B-6BB4FC7A27FC}" dt="2024-09-17T14:54:05.096" v="3933"/>
          <ac:spMkLst>
            <pc:docMk/>
            <pc:sldMk cId="3556683766" sldId="456"/>
            <ac:spMk id="10" creationId="{8DF5F294-2671-70D8-3F7B-2D4CB3FED23F}"/>
          </ac:spMkLst>
        </pc:sp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3" creationId="{36D88365-BF92-B6AF-D613-19F397619D21}"/>
          </ac:graphicFrameMkLst>
        </pc:graphicFrame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5" creationId="{56195465-9BE1-B01A-1BC1-1EAA8AD26F94}"/>
          </ac:graphicFrameMkLst>
        </pc:graphicFrame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6" creationId="{5AD2C12B-BA37-4D39-7DA4-97BCABCA8553}"/>
          </ac:graphicFrameMkLst>
        </pc:graphicFrame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7" creationId="{D46A2D0F-9E2E-ACB3-1C90-F57139E01ECE}"/>
          </ac:graphicFrameMkLst>
        </pc:graphicFrame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8" creationId="{C0AC5C9D-E644-FC79-859E-A66C75BB442F}"/>
          </ac:graphicFrameMkLst>
        </pc:graphicFrameChg>
        <pc:graphicFrameChg chg="add mod">
          <ac:chgData name="Andreas Dim" userId="866b12aa-3e45-4b36-93f5-7b30f9043169" providerId="ADAL" clId="{0D1ABA88-8EA4-454D-AD1B-6BB4FC7A27FC}" dt="2024-09-17T14:54:03.372" v="3932"/>
          <ac:graphicFrameMkLst>
            <pc:docMk/>
            <pc:sldMk cId="3556683766" sldId="456"/>
            <ac:graphicFrameMk id="9" creationId="{6DE504B9-6713-F6D0-11EF-4E7EA47963EF}"/>
          </ac:graphicFrameMkLst>
        </pc:graphicFrameChg>
      </pc:sldChg>
      <pc:sldChg chg="add del">
        <pc:chgData name="Andreas Dim" userId="866b12aa-3e45-4b36-93f5-7b30f9043169" providerId="ADAL" clId="{0D1ABA88-8EA4-454D-AD1B-6BB4FC7A27FC}" dt="2024-09-18T06:52:05.776" v="5430" actId="47"/>
        <pc:sldMkLst>
          <pc:docMk/>
          <pc:sldMk cId="3780765026" sldId="457"/>
        </pc:sldMkLst>
      </pc:sldChg>
      <pc:sldChg chg="modSp add mod ord">
        <pc:chgData name="Andreas Dim" userId="866b12aa-3e45-4b36-93f5-7b30f9043169" providerId="ADAL" clId="{0D1ABA88-8EA4-454D-AD1B-6BB4FC7A27FC}" dt="2024-09-17T14:47:13.936" v="3631" actId="33524"/>
        <pc:sldMkLst>
          <pc:docMk/>
          <pc:sldMk cId="30529717" sldId="458"/>
        </pc:sldMkLst>
        <pc:spChg chg="mod">
          <ac:chgData name="Andreas Dim" userId="866b12aa-3e45-4b36-93f5-7b30f9043169" providerId="ADAL" clId="{0D1ABA88-8EA4-454D-AD1B-6BB4FC7A27FC}" dt="2024-09-17T14:47:13.936" v="3631" actId="33524"/>
          <ac:spMkLst>
            <pc:docMk/>
            <pc:sldMk cId="30529717" sldId="458"/>
            <ac:spMk id="5" creationId="{45A2C9C9-9096-BF12-90E4-911AA941AB9B}"/>
          </ac:spMkLst>
        </pc:spChg>
        <pc:spChg chg="mod">
          <ac:chgData name="Andreas Dim" userId="866b12aa-3e45-4b36-93f5-7b30f9043169" providerId="ADAL" clId="{0D1ABA88-8EA4-454D-AD1B-6BB4FC7A27FC}" dt="2024-09-17T14:33:39.087" v="3034" actId="20577"/>
          <ac:spMkLst>
            <pc:docMk/>
            <pc:sldMk cId="30529717" sldId="458"/>
            <ac:spMk id="40961" creationId="{849193C7-4A6C-4FBD-7C04-CB2687CDD7CE}"/>
          </ac:spMkLst>
        </pc:spChg>
      </pc:sldChg>
      <pc:sldChg chg="modSp add mod ord">
        <pc:chgData name="Andreas Dim" userId="866b12aa-3e45-4b36-93f5-7b30f9043169" providerId="ADAL" clId="{0D1ABA88-8EA4-454D-AD1B-6BB4FC7A27FC}" dt="2024-09-18T14:19:53.241" v="5476" actId="20577"/>
        <pc:sldMkLst>
          <pc:docMk/>
          <pc:sldMk cId="1408318923" sldId="459"/>
        </pc:sldMkLst>
        <pc:spChg chg="mod">
          <ac:chgData name="Andreas Dim" userId="866b12aa-3e45-4b36-93f5-7b30f9043169" providerId="ADAL" clId="{0D1ABA88-8EA4-454D-AD1B-6BB4FC7A27FC}" dt="2024-09-18T14:19:53.241" v="5476" actId="20577"/>
          <ac:spMkLst>
            <pc:docMk/>
            <pc:sldMk cId="1408318923" sldId="459"/>
            <ac:spMk id="2" creationId="{0454B1B5-E669-AF49-A0AE-547CF39A83F4}"/>
          </ac:spMkLst>
        </pc:spChg>
      </pc:sldChg>
      <pc:sldChg chg="add del">
        <pc:chgData name="Andreas Dim" userId="866b12aa-3e45-4b36-93f5-7b30f9043169" providerId="ADAL" clId="{0D1ABA88-8EA4-454D-AD1B-6BB4FC7A27FC}" dt="2024-09-18T06:52:05.776" v="5430" actId="47"/>
        <pc:sldMkLst>
          <pc:docMk/>
          <pc:sldMk cId="104449887" sldId="460"/>
        </pc:sldMkLst>
      </pc:sldChg>
      <pc:sldChg chg="modSp add mod ord">
        <pc:chgData name="Andreas Dim" userId="866b12aa-3e45-4b36-93f5-7b30f9043169" providerId="ADAL" clId="{0D1ABA88-8EA4-454D-AD1B-6BB4FC7A27FC}" dt="2024-09-17T14:58:33.268" v="4391" actId="14100"/>
        <pc:sldMkLst>
          <pc:docMk/>
          <pc:sldMk cId="2019272787" sldId="461"/>
        </pc:sldMkLst>
        <pc:spChg chg="mod">
          <ac:chgData name="Andreas Dim" userId="866b12aa-3e45-4b36-93f5-7b30f9043169" providerId="ADAL" clId="{0D1ABA88-8EA4-454D-AD1B-6BB4FC7A27FC}" dt="2024-09-17T14:58:33.268" v="4391" actId="14100"/>
          <ac:spMkLst>
            <pc:docMk/>
            <pc:sldMk cId="2019272787" sldId="461"/>
            <ac:spMk id="5" creationId="{45A2C9C9-9096-BF12-90E4-911AA941AB9B}"/>
          </ac:spMkLst>
        </pc:spChg>
      </pc:sldChg>
      <pc:sldChg chg="modSp add del">
        <pc:chgData name="Andreas Dim" userId="866b12aa-3e45-4b36-93f5-7b30f9043169" providerId="ADAL" clId="{0D1ABA88-8EA4-454D-AD1B-6BB4FC7A27FC}" dt="2024-09-17T14:56:45.934" v="4034" actId="47"/>
        <pc:sldMkLst>
          <pc:docMk/>
          <pc:sldMk cId="1048832381" sldId="462"/>
        </pc:sldMkLst>
        <pc:spChg chg="mod">
          <ac:chgData name="Andreas Dim" userId="866b12aa-3e45-4b36-93f5-7b30f9043169" providerId="ADAL" clId="{0D1ABA88-8EA4-454D-AD1B-6BB4FC7A27FC}" dt="2024-09-17T14:56:38.549" v="4033" actId="404"/>
          <ac:spMkLst>
            <pc:docMk/>
            <pc:sldMk cId="1048832381" sldId="462"/>
            <ac:spMk id="5" creationId="{45A2C9C9-9096-BF12-90E4-911AA941AB9B}"/>
          </ac:spMkLst>
        </pc:spChg>
      </pc:sldChg>
      <pc:sldChg chg="modSp add del mod ord">
        <pc:chgData name="Andreas Dim" userId="866b12aa-3e45-4b36-93f5-7b30f9043169" providerId="ADAL" clId="{0D1ABA88-8EA4-454D-AD1B-6BB4FC7A27FC}" dt="2024-09-18T18:16:03.566" v="7566" actId="47"/>
        <pc:sldMkLst>
          <pc:docMk/>
          <pc:sldMk cId="4156367169" sldId="462"/>
        </pc:sldMkLst>
        <pc:spChg chg="mod">
          <ac:chgData name="Andreas Dim" userId="866b12aa-3e45-4b36-93f5-7b30f9043169" providerId="ADAL" clId="{0D1ABA88-8EA4-454D-AD1B-6BB4FC7A27FC}" dt="2024-09-18T14:23:20.959" v="6060" actId="20577"/>
          <ac:spMkLst>
            <pc:docMk/>
            <pc:sldMk cId="4156367169" sldId="462"/>
            <ac:spMk id="37890" creationId="{CABDA1B7-CBBD-A52B-1A7E-78F3D1D22C82}"/>
          </ac:spMkLst>
        </pc:spChg>
      </pc:sldChg>
      <pc:sldChg chg="addSp delSp modSp add mod">
        <pc:chgData name="Andreas Dim" userId="866b12aa-3e45-4b36-93f5-7b30f9043169" providerId="ADAL" clId="{0D1ABA88-8EA4-454D-AD1B-6BB4FC7A27FC}" dt="2024-09-17T15:13:04.190" v="4986" actId="1076"/>
        <pc:sldMkLst>
          <pc:docMk/>
          <pc:sldMk cId="3132186663" sldId="463"/>
        </pc:sldMkLst>
        <pc:spChg chg="del">
          <ac:chgData name="Andreas Dim" userId="866b12aa-3e45-4b36-93f5-7b30f9043169" providerId="ADAL" clId="{0D1ABA88-8EA4-454D-AD1B-6BB4FC7A27FC}" dt="2024-09-17T15:10:01.183" v="4674" actId="478"/>
          <ac:spMkLst>
            <pc:docMk/>
            <pc:sldMk cId="3132186663" sldId="463"/>
            <ac:spMk id="8" creationId="{63526494-4F9A-41C2-F352-E8B788A3118D}"/>
          </ac:spMkLst>
        </pc:spChg>
        <pc:spChg chg="mod">
          <ac:chgData name="Andreas Dim" userId="866b12aa-3e45-4b36-93f5-7b30f9043169" providerId="ADAL" clId="{0D1ABA88-8EA4-454D-AD1B-6BB4FC7A27FC}" dt="2024-09-17T15:08:32.565" v="4479" actId="20577"/>
          <ac:spMkLst>
            <pc:docMk/>
            <pc:sldMk cId="3132186663" sldId="463"/>
            <ac:spMk id="39937" creationId="{BA63E89E-AD65-54B7-76CD-A5A660A49683}"/>
          </ac:spMkLst>
        </pc:spChg>
        <pc:spChg chg="mod">
          <ac:chgData name="Andreas Dim" userId="866b12aa-3e45-4b36-93f5-7b30f9043169" providerId="ADAL" clId="{0D1ABA88-8EA4-454D-AD1B-6BB4FC7A27FC}" dt="2024-09-17T15:12:57.373" v="4982" actId="20577"/>
          <ac:spMkLst>
            <pc:docMk/>
            <pc:sldMk cId="3132186663" sldId="463"/>
            <ac:spMk id="39938" creationId="{69C795AA-D207-0202-68C1-EC33CC1DD75A}"/>
          </ac:spMkLst>
        </pc:spChg>
        <pc:picChg chg="add mod">
          <ac:chgData name="Andreas Dim" userId="866b12aa-3e45-4b36-93f5-7b30f9043169" providerId="ADAL" clId="{0D1ABA88-8EA4-454D-AD1B-6BB4FC7A27FC}" dt="2024-09-17T15:13:04.190" v="4986" actId="1076"/>
          <ac:picMkLst>
            <pc:docMk/>
            <pc:sldMk cId="3132186663" sldId="463"/>
            <ac:picMk id="6" creationId="{A484314C-B5A1-4BBB-F900-998CC3F87546}"/>
          </ac:picMkLst>
        </pc:picChg>
        <pc:picChg chg="del mod">
          <ac:chgData name="Andreas Dim" userId="866b12aa-3e45-4b36-93f5-7b30f9043169" providerId="ADAL" clId="{0D1ABA88-8EA4-454D-AD1B-6BB4FC7A27FC}" dt="2024-09-17T15:09:57.571" v="4673" actId="478"/>
          <ac:picMkLst>
            <pc:docMk/>
            <pc:sldMk cId="3132186663" sldId="463"/>
            <ac:picMk id="7" creationId="{2187501D-BDE1-B518-830A-61DC75597030}"/>
          </ac:picMkLst>
        </pc:picChg>
      </pc:sldChg>
      <pc:sldChg chg="delSp modSp add mod">
        <pc:chgData name="Andreas Dim" userId="866b12aa-3e45-4b36-93f5-7b30f9043169" providerId="ADAL" clId="{0D1ABA88-8EA4-454D-AD1B-6BB4FC7A27FC}" dt="2024-09-17T15:14:15.857" v="5052" actId="20577"/>
        <pc:sldMkLst>
          <pc:docMk/>
          <pc:sldMk cId="2813934564" sldId="464"/>
        </pc:sldMkLst>
        <pc:spChg chg="mod">
          <ac:chgData name="Andreas Dim" userId="866b12aa-3e45-4b36-93f5-7b30f9043169" providerId="ADAL" clId="{0D1ABA88-8EA4-454D-AD1B-6BB4FC7A27FC}" dt="2024-09-17T15:14:15.857" v="5052" actId="20577"/>
          <ac:spMkLst>
            <pc:docMk/>
            <pc:sldMk cId="2813934564" sldId="464"/>
            <ac:spMk id="39938" creationId="{69C795AA-D207-0202-68C1-EC33CC1DD75A}"/>
          </ac:spMkLst>
        </pc:spChg>
        <pc:picChg chg="del">
          <ac:chgData name="Andreas Dim" userId="866b12aa-3e45-4b36-93f5-7b30f9043169" providerId="ADAL" clId="{0D1ABA88-8EA4-454D-AD1B-6BB4FC7A27FC}" dt="2024-09-17T15:14:01.106" v="5033" actId="478"/>
          <ac:picMkLst>
            <pc:docMk/>
            <pc:sldMk cId="2813934564" sldId="464"/>
            <ac:picMk id="6" creationId="{A484314C-B5A1-4BBB-F900-998CC3F87546}"/>
          </ac:picMkLst>
        </pc:picChg>
      </pc:sldChg>
      <pc:sldChg chg="add">
        <pc:chgData name="Andreas Dim" userId="866b12aa-3e45-4b36-93f5-7b30f9043169" providerId="ADAL" clId="{0D1ABA88-8EA4-454D-AD1B-6BB4FC7A27FC}" dt="2024-09-17T15:25:45.864" v="5329"/>
        <pc:sldMkLst>
          <pc:docMk/>
          <pc:sldMk cId="1455874443" sldId="465"/>
        </pc:sldMkLst>
      </pc:sldChg>
      <pc:sldChg chg="delSp modSp add mod">
        <pc:chgData name="Andreas Dim" userId="866b12aa-3e45-4b36-93f5-7b30f9043169" providerId="ADAL" clId="{0D1ABA88-8EA4-454D-AD1B-6BB4FC7A27FC}" dt="2024-09-17T15:27:21.733" v="5421" actId="20577"/>
        <pc:sldMkLst>
          <pc:docMk/>
          <pc:sldMk cId="1032750357" sldId="466"/>
        </pc:sldMkLst>
        <pc:spChg chg="mod">
          <ac:chgData name="Andreas Dim" userId="866b12aa-3e45-4b36-93f5-7b30f9043169" providerId="ADAL" clId="{0D1ABA88-8EA4-454D-AD1B-6BB4FC7A27FC}" dt="2024-09-17T15:27:21.733" v="5421" actId="20577"/>
          <ac:spMkLst>
            <pc:docMk/>
            <pc:sldMk cId="1032750357" sldId="466"/>
            <ac:spMk id="5" creationId="{45A2C9C9-9096-BF12-90E4-911AA941AB9B}"/>
          </ac:spMkLst>
        </pc:spChg>
        <pc:spChg chg="mod">
          <ac:chgData name="Andreas Dim" userId="866b12aa-3e45-4b36-93f5-7b30f9043169" providerId="ADAL" clId="{0D1ABA88-8EA4-454D-AD1B-6BB4FC7A27FC}" dt="2024-09-17T15:26:30.436" v="5346" actId="20577"/>
          <ac:spMkLst>
            <pc:docMk/>
            <pc:sldMk cId="1032750357" sldId="466"/>
            <ac:spMk id="40961" creationId="{849193C7-4A6C-4FBD-7C04-CB2687CDD7CE}"/>
          </ac:spMkLst>
        </pc:spChg>
        <pc:grpChg chg="del">
          <ac:chgData name="Andreas Dim" userId="866b12aa-3e45-4b36-93f5-7b30f9043169" providerId="ADAL" clId="{0D1ABA88-8EA4-454D-AD1B-6BB4FC7A27FC}" dt="2024-09-17T15:26:33.158" v="5347" actId="478"/>
          <ac:grpSpMkLst>
            <pc:docMk/>
            <pc:sldMk cId="1032750357" sldId="466"/>
            <ac:grpSpMk id="7" creationId="{5E9F8A7C-B797-265A-DD50-60DD24115D2D}"/>
          </ac:grpSpMkLst>
        </pc:grpChg>
      </pc:sldChg>
      <pc:sldChg chg="add del">
        <pc:chgData name="Andreas Dim" userId="866b12aa-3e45-4b36-93f5-7b30f9043169" providerId="ADAL" clId="{0D1ABA88-8EA4-454D-AD1B-6BB4FC7A27FC}" dt="2024-09-17T15:26:49.891" v="5388"/>
        <pc:sldMkLst>
          <pc:docMk/>
          <pc:sldMk cId="1507510629" sldId="467"/>
        </pc:sldMkLst>
      </pc:sldChg>
      <pc:sldChg chg="add del">
        <pc:chgData name="Andreas Dim" userId="866b12aa-3e45-4b36-93f5-7b30f9043169" providerId="ADAL" clId="{0D1ABA88-8EA4-454D-AD1B-6BB4FC7A27FC}" dt="2024-09-18T14:58:43.295" v="7561" actId="47"/>
        <pc:sldMkLst>
          <pc:docMk/>
          <pc:sldMk cId="3127915881" sldId="467"/>
        </pc:sldMkLst>
      </pc:sldChg>
      <pc:sldChg chg="add del">
        <pc:chgData name="Andreas Dim" userId="866b12aa-3e45-4b36-93f5-7b30f9043169" providerId="ADAL" clId="{0D1ABA88-8EA4-454D-AD1B-6BB4FC7A27FC}" dt="2024-09-17T15:27:02.991" v="5390"/>
        <pc:sldMkLst>
          <pc:docMk/>
          <pc:sldMk cId="4043478775" sldId="467"/>
        </pc:sldMkLst>
      </pc:sldChg>
      <pc:sldChg chg="modSp add mod">
        <pc:chgData name="Andreas Dim" userId="866b12aa-3e45-4b36-93f5-7b30f9043169" providerId="ADAL" clId="{0D1ABA88-8EA4-454D-AD1B-6BB4FC7A27FC}" dt="2024-09-18T14:38:19.484" v="6064" actId="20577"/>
        <pc:sldMkLst>
          <pc:docMk/>
          <pc:sldMk cId="2268786375" sldId="468"/>
        </pc:sldMkLst>
        <pc:spChg chg="mod">
          <ac:chgData name="Andreas Dim" userId="866b12aa-3e45-4b36-93f5-7b30f9043169" providerId="ADAL" clId="{0D1ABA88-8EA4-454D-AD1B-6BB4FC7A27FC}" dt="2024-09-18T14:38:19.484" v="6064" actId="20577"/>
          <ac:spMkLst>
            <pc:docMk/>
            <pc:sldMk cId="2268786375" sldId="468"/>
            <ac:spMk id="37890" creationId="{CABDA1B7-CBBD-A52B-1A7E-78F3D1D22C82}"/>
          </ac:spMkLst>
        </pc:spChg>
      </pc:sldChg>
      <pc:sldChg chg="addSp delSp modSp add mod">
        <pc:chgData name="Andreas Dim" userId="866b12aa-3e45-4b36-93f5-7b30f9043169" providerId="ADAL" clId="{0D1ABA88-8EA4-454D-AD1B-6BB4FC7A27FC}" dt="2024-09-18T14:58:31.161" v="7560" actId="1076"/>
        <pc:sldMkLst>
          <pc:docMk/>
          <pc:sldMk cId="2523405232" sldId="469"/>
        </pc:sldMkLst>
        <pc:spChg chg="mod">
          <ac:chgData name="Andreas Dim" userId="866b12aa-3e45-4b36-93f5-7b30f9043169" providerId="ADAL" clId="{0D1ABA88-8EA4-454D-AD1B-6BB4FC7A27FC}" dt="2024-09-18T14:38:36.180" v="6108" actId="20577"/>
          <ac:spMkLst>
            <pc:docMk/>
            <pc:sldMk cId="2523405232" sldId="469"/>
            <ac:spMk id="37889" creationId="{335876F3-E3D4-C95B-7367-70FA738C6A21}"/>
          </ac:spMkLst>
        </pc:spChg>
        <pc:spChg chg="mod">
          <ac:chgData name="Andreas Dim" userId="866b12aa-3e45-4b36-93f5-7b30f9043169" providerId="ADAL" clId="{0D1ABA88-8EA4-454D-AD1B-6BB4FC7A27FC}" dt="2024-09-18T14:51:50.243" v="7545" actId="20577"/>
          <ac:spMkLst>
            <pc:docMk/>
            <pc:sldMk cId="2523405232" sldId="469"/>
            <ac:spMk id="37890" creationId="{CABDA1B7-CBBD-A52B-1A7E-78F3D1D22C82}"/>
          </ac:spMkLst>
        </pc:spChg>
        <pc:picChg chg="add del mod">
          <ac:chgData name="Andreas Dim" userId="866b12aa-3e45-4b36-93f5-7b30f9043169" providerId="ADAL" clId="{0D1ABA88-8EA4-454D-AD1B-6BB4FC7A27FC}" dt="2024-09-18T14:56:28.875" v="7546" actId="478"/>
          <ac:picMkLst>
            <pc:docMk/>
            <pc:sldMk cId="2523405232" sldId="469"/>
            <ac:picMk id="6" creationId="{523EB954-1446-20B3-2482-8535ACA1D44E}"/>
          </ac:picMkLst>
        </pc:picChg>
        <pc:picChg chg="add mod">
          <ac:chgData name="Andreas Dim" userId="866b12aa-3e45-4b36-93f5-7b30f9043169" providerId="ADAL" clId="{0D1ABA88-8EA4-454D-AD1B-6BB4FC7A27FC}" dt="2024-09-18T14:57:42.945" v="7554" actId="1076"/>
          <ac:picMkLst>
            <pc:docMk/>
            <pc:sldMk cId="2523405232" sldId="469"/>
            <ac:picMk id="8" creationId="{513684FA-2794-F7AC-F60C-AD7D07FCCF77}"/>
          </ac:picMkLst>
        </pc:picChg>
        <pc:picChg chg="add del mod">
          <ac:chgData name="Andreas Dim" userId="866b12aa-3e45-4b36-93f5-7b30f9043169" providerId="ADAL" clId="{0D1ABA88-8EA4-454D-AD1B-6BB4FC7A27FC}" dt="2024-09-18T14:58:19.924" v="7555" actId="478"/>
          <ac:picMkLst>
            <pc:docMk/>
            <pc:sldMk cId="2523405232" sldId="469"/>
            <ac:picMk id="10" creationId="{2AD2A0EE-40A4-01C7-AC07-56078D5AAA7D}"/>
          </ac:picMkLst>
        </pc:picChg>
        <pc:picChg chg="add mod">
          <ac:chgData name="Andreas Dim" userId="866b12aa-3e45-4b36-93f5-7b30f9043169" providerId="ADAL" clId="{0D1ABA88-8EA4-454D-AD1B-6BB4FC7A27FC}" dt="2024-09-18T14:58:31.161" v="7560" actId="1076"/>
          <ac:picMkLst>
            <pc:docMk/>
            <pc:sldMk cId="2523405232" sldId="469"/>
            <ac:picMk id="12" creationId="{A20AB9C1-5257-8B8D-0864-2CCB6276193D}"/>
          </ac:picMkLst>
        </pc:picChg>
      </pc:sldChg>
      <pc:sldChg chg="modSp add mod ord">
        <pc:chgData name="Andreas Dim" userId="866b12aa-3e45-4b36-93f5-7b30f9043169" providerId="ADAL" clId="{0D1ABA88-8EA4-454D-AD1B-6BB4FC7A27FC}" dt="2024-09-18T18:16:22.904" v="7570" actId="20577"/>
        <pc:sldMkLst>
          <pc:docMk/>
          <pc:sldMk cId="2999424967" sldId="470"/>
        </pc:sldMkLst>
        <pc:spChg chg="mod">
          <ac:chgData name="Andreas Dim" userId="866b12aa-3e45-4b36-93f5-7b30f9043169" providerId="ADAL" clId="{0D1ABA88-8EA4-454D-AD1B-6BB4FC7A27FC}" dt="2024-09-18T18:16:22.904" v="7570" actId="20577"/>
          <ac:spMkLst>
            <pc:docMk/>
            <pc:sldMk cId="2999424967" sldId="470"/>
            <ac:spMk id="2" creationId="{0454B1B5-E669-AF49-A0AE-547CF39A83F4}"/>
          </ac:spMkLst>
        </pc:spChg>
      </pc:sldChg>
      <pc:sldMasterChg chg="delSldLayout">
        <pc:chgData name="Andreas Dim" userId="866b12aa-3e45-4b36-93f5-7b30f9043169" providerId="ADAL" clId="{0D1ABA88-8EA4-454D-AD1B-6BB4FC7A27FC}" dt="2024-09-17T12:26:52.484" v="988" actId="47"/>
        <pc:sldMasterMkLst>
          <pc:docMk/>
          <pc:sldMasterMk cId="2291402503" sldId="2147483713"/>
        </pc:sldMasterMkLst>
        <pc:sldLayoutChg chg="del">
          <pc:chgData name="Andreas Dim" userId="866b12aa-3e45-4b36-93f5-7b30f9043169" providerId="ADAL" clId="{0D1ABA88-8EA4-454D-AD1B-6BB4FC7A27FC}" dt="2024-09-17T12:26:52.484" v="988" actId="47"/>
          <pc:sldLayoutMkLst>
            <pc:docMk/>
            <pc:sldMasterMk cId="2291402503" sldId="2147483713"/>
            <pc:sldLayoutMk cId="1239736066" sldId="2147483730"/>
          </pc:sldLayoutMkLst>
        </pc:sldLayoutChg>
      </pc:sldMasterChg>
    </pc:docChg>
  </pc:docChgLst>
  <pc:docChgLst>
    <pc:chgData name="Andreas Dim" userId="866b12aa-3e45-4b36-93f5-7b30f9043169" providerId="ADAL" clId="{75E18E3F-F086-4161-A73F-8CB8CFCB0B5D}"/>
    <pc:docChg chg="undo custSel addSld delSld modSld sldOrd">
      <pc:chgData name="Andreas Dim" userId="866b12aa-3e45-4b36-93f5-7b30f9043169" providerId="ADAL" clId="{75E18E3F-F086-4161-A73F-8CB8CFCB0B5D}" dt="2024-08-30T08:31:15.070" v="3170" actId="1076"/>
      <pc:docMkLst>
        <pc:docMk/>
      </pc:docMkLst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4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5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6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7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8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69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0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1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2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3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4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75"/>
        </pc:sldMkLst>
      </pc:sldChg>
      <pc:sldChg chg="addSp modSp mod">
        <pc:chgData name="Andreas Dim" userId="866b12aa-3e45-4b36-93f5-7b30f9043169" providerId="ADAL" clId="{75E18E3F-F086-4161-A73F-8CB8CFCB0B5D}" dt="2024-08-27T08:41:03.832" v="136" actId="1076"/>
        <pc:sldMkLst>
          <pc:docMk/>
          <pc:sldMk cId="0" sldId="276"/>
        </pc:sldMkLst>
        <pc:spChg chg="add mod">
          <ac:chgData name="Andreas Dim" userId="866b12aa-3e45-4b36-93f5-7b30f9043169" providerId="ADAL" clId="{75E18E3F-F086-4161-A73F-8CB8CFCB0B5D}" dt="2024-08-27T08:40:58.213" v="134"/>
          <ac:spMkLst>
            <pc:docMk/>
            <pc:sldMk cId="0" sldId="276"/>
            <ac:spMk id="7" creationId="{D27C3006-B125-682F-FA37-8A462D6374CE}"/>
          </ac:spMkLst>
        </pc:spChg>
        <pc:spChg chg="add mod">
          <ac:chgData name="Andreas Dim" userId="866b12aa-3e45-4b36-93f5-7b30f9043169" providerId="ADAL" clId="{75E18E3F-F086-4161-A73F-8CB8CFCB0B5D}" dt="2024-08-27T08:41:03.832" v="136" actId="1076"/>
          <ac:spMkLst>
            <pc:docMk/>
            <pc:sldMk cId="0" sldId="276"/>
            <ac:spMk id="9" creationId="{BD95D39A-6DAB-0B78-95F3-02A7B609B2BB}"/>
          </ac:spMkLst>
        </pc:spChg>
      </pc:sldChg>
      <pc:sldChg chg="addSp delSp modSp mod ord">
        <pc:chgData name="Andreas Dim" userId="866b12aa-3e45-4b36-93f5-7b30f9043169" providerId="ADAL" clId="{75E18E3F-F086-4161-A73F-8CB8CFCB0B5D}" dt="2024-08-30T07:57:59.262" v="1868" actId="1076"/>
        <pc:sldMkLst>
          <pc:docMk/>
          <pc:sldMk cId="0" sldId="284"/>
        </pc:sldMkLst>
        <pc:spChg chg="add">
          <ac:chgData name="Andreas Dim" userId="866b12aa-3e45-4b36-93f5-7b30f9043169" providerId="ADAL" clId="{75E18E3F-F086-4161-A73F-8CB8CFCB0B5D}" dt="2024-08-30T06:42:19.648" v="428"/>
          <ac:spMkLst>
            <pc:docMk/>
            <pc:sldMk cId="0" sldId="284"/>
            <ac:spMk id="5" creationId="{7A9C1146-A0DB-4297-6832-66F8DD089575}"/>
          </ac:spMkLst>
        </pc:spChg>
        <pc:spChg chg="add mod">
          <ac:chgData name="Andreas Dim" userId="866b12aa-3e45-4b36-93f5-7b30f9043169" providerId="ADAL" clId="{75E18E3F-F086-4161-A73F-8CB8CFCB0B5D}" dt="2024-08-30T07:57:59.262" v="1868" actId="1076"/>
          <ac:spMkLst>
            <pc:docMk/>
            <pc:sldMk cId="0" sldId="284"/>
            <ac:spMk id="8" creationId="{A475F64C-85B6-E893-349B-F2E3B02247DC}"/>
          </ac:spMkLst>
        </pc:spChg>
        <pc:spChg chg="mod">
          <ac:chgData name="Andreas Dim" userId="866b12aa-3e45-4b36-93f5-7b30f9043169" providerId="ADAL" clId="{75E18E3F-F086-4161-A73F-8CB8CFCB0B5D}" dt="2024-08-30T06:26:43.042" v="158" actId="20577"/>
          <ac:spMkLst>
            <pc:docMk/>
            <pc:sldMk cId="0" sldId="284"/>
            <ac:spMk id="39937" creationId="{BA63E89E-AD65-54B7-76CD-A5A660A49683}"/>
          </ac:spMkLst>
        </pc:spChg>
        <pc:spChg chg="mod">
          <ac:chgData name="Andreas Dim" userId="866b12aa-3e45-4b36-93f5-7b30f9043169" providerId="ADAL" clId="{75E18E3F-F086-4161-A73F-8CB8CFCB0B5D}" dt="2024-08-30T06:35:15.052" v="427" actId="20577"/>
          <ac:spMkLst>
            <pc:docMk/>
            <pc:sldMk cId="0" sldId="284"/>
            <ac:spMk id="39938" creationId="{69C795AA-D207-0202-68C1-EC33CC1DD75A}"/>
          </ac:spMkLst>
        </pc:spChg>
        <pc:picChg chg="add mod modCrop">
          <ac:chgData name="Andreas Dim" userId="866b12aa-3e45-4b36-93f5-7b30f9043169" providerId="ADAL" clId="{75E18E3F-F086-4161-A73F-8CB8CFCB0B5D}" dt="2024-08-30T07:05:01.176" v="434" actId="1076"/>
          <ac:picMkLst>
            <pc:docMk/>
            <pc:sldMk cId="0" sldId="284"/>
            <ac:picMk id="6" creationId="{FB99F527-3F56-34FC-88F7-D71DCCDD49E3}"/>
          </ac:picMkLst>
        </pc:picChg>
        <pc:picChg chg="del">
          <ac:chgData name="Andreas Dim" userId="866b12aa-3e45-4b36-93f5-7b30f9043169" providerId="ADAL" clId="{75E18E3F-F086-4161-A73F-8CB8CFCB0B5D}" dt="2024-08-30T06:27:28.258" v="179" actId="478"/>
          <ac:picMkLst>
            <pc:docMk/>
            <pc:sldMk cId="0" sldId="284"/>
            <ac:picMk id="39940" creationId="{70BDE49C-8E80-8FE9-608E-485CDE971F9C}"/>
          </ac:picMkLst>
        </pc:picChg>
      </pc:sldChg>
      <pc:sldChg chg="addSp delSp modSp mod ord">
        <pc:chgData name="Andreas Dim" userId="866b12aa-3e45-4b36-93f5-7b30f9043169" providerId="ADAL" clId="{75E18E3F-F086-4161-A73F-8CB8CFCB0B5D}" dt="2024-08-30T08:17:31.720" v="3105" actId="20577"/>
        <pc:sldMkLst>
          <pc:docMk/>
          <pc:sldMk cId="0" sldId="285"/>
        </pc:sldMkLst>
        <pc:spChg chg="add mod">
          <ac:chgData name="Andreas Dim" userId="866b12aa-3e45-4b36-93f5-7b30f9043169" providerId="ADAL" clId="{75E18E3F-F086-4161-A73F-8CB8CFCB0B5D}" dt="2024-08-30T07:58:41.459" v="1895" actId="1076"/>
          <ac:spMkLst>
            <pc:docMk/>
            <pc:sldMk cId="0" sldId="285"/>
            <ac:spMk id="7" creationId="{6C60F6D7-C7FA-51D1-358F-53C55546B359}"/>
          </ac:spMkLst>
        </pc:spChg>
        <pc:spChg chg="mod">
          <ac:chgData name="Andreas Dim" userId="866b12aa-3e45-4b36-93f5-7b30f9043169" providerId="ADAL" clId="{75E18E3F-F086-4161-A73F-8CB8CFCB0B5D}" dt="2024-08-30T07:59:34.386" v="1907" actId="20577"/>
          <ac:spMkLst>
            <pc:docMk/>
            <pc:sldMk cId="0" sldId="285"/>
            <ac:spMk id="40961" creationId="{849193C7-4A6C-4FBD-7C04-CB2687CDD7CE}"/>
          </ac:spMkLst>
        </pc:spChg>
        <pc:spChg chg="mod">
          <ac:chgData name="Andreas Dim" userId="866b12aa-3e45-4b36-93f5-7b30f9043169" providerId="ADAL" clId="{75E18E3F-F086-4161-A73F-8CB8CFCB0B5D}" dt="2024-08-30T08:17:31.720" v="3105" actId="20577"/>
          <ac:spMkLst>
            <pc:docMk/>
            <pc:sldMk cId="0" sldId="285"/>
            <ac:spMk id="40962" creationId="{78283191-F7F4-5ACF-5565-8F81DB52ADA2}"/>
          </ac:spMkLst>
        </pc:spChg>
        <pc:picChg chg="add del mod">
          <ac:chgData name="Andreas Dim" userId="866b12aa-3e45-4b36-93f5-7b30f9043169" providerId="ADAL" clId="{75E18E3F-F086-4161-A73F-8CB8CFCB0B5D}" dt="2024-08-30T07:53:44.603" v="1742" actId="478"/>
          <ac:picMkLst>
            <pc:docMk/>
            <pc:sldMk cId="0" sldId="285"/>
            <ac:picMk id="5" creationId="{21AABBBF-43DE-BD74-BFBD-D8226CE39BAF}"/>
          </ac:picMkLst>
        </pc:picChg>
        <pc:picChg chg="add del mod">
          <ac:chgData name="Andreas Dim" userId="866b12aa-3e45-4b36-93f5-7b30f9043169" providerId="ADAL" clId="{75E18E3F-F086-4161-A73F-8CB8CFCB0B5D}" dt="2024-08-30T07:53:44.112" v="1741" actId="478"/>
          <ac:picMkLst>
            <pc:docMk/>
            <pc:sldMk cId="0" sldId="285"/>
            <ac:picMk id="6" creationId="{69F97274-1E5B-6746-F794-52C1493F0ED3}"/>
          </ac:picMkLst>
        </pc:picChg>
        <pc:picChg chg="add mod">
          <ac:chgData name="Andreas Dim" userId="866b12aa-3e45-4b36-93f5-7b30f9043169" providerId="ADAL" clId="{75E18E3F-F086-4161-A73F-8CB8CFCB0B5D}" dt="2024-08-30T07:57:04.340" v="1862" actId="1076"/>
          <ac:picMkLst>
            <pc:docMk/>
            <pc:sldMk cId="0" sldId="285"/>
            <ac:picMk id="2050" creationId="{3E90293D-9308-FF1E-5206-D5D884F3CE42}"/>
          </ac:picMkLst>
        </pc:picChg>
        <pc:picChg chg="del">
          <ac:chgData name="Andreas Dim" userId="866b12aa-3e45-4b36-93f5-7b30f9043169" providerId="ADAL" clId="{75E18E3F-F086-4161-A73F-8CB8CFCB0B5D}" dt="2024-08-30T07:51:23.138" v="1665" actId="478"/>
          <ac:picMkLst>
            <pc:docMk/>
            <pc:sldMk cId="0" sldId="285"/>
            <ac:picMk id="40964" creationId="{2955A253-2516-6209-D847-196A9CD51941}"/>
          </ac:picMkLst>
        </pc:picChg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0" sldId="291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2369476630" sldId="397"/>
        </pc:sldMkLst>
      </pc:sldChg>
      <pc:sldChg chg="modSp add del mod">
        <pc:chgData name="Andreas Dim" userId="866b12aa-3e45-4b36-93f5-7b30f9043169" providerId="ADAL" clId="{75E18E3F-F086-4161-A73F-8CB8CFCB0B5D}" dt="2024-08-26T10:03:05.917" v="99" actId="1076"/>
        <pc:sldMkLst>
          <pc:docMk/>
          <pc:sldMk cId="1590805597" sldId="419"/>
        </pc:sldMkLst>
        <pc:spChg chg="mod">
          <ac:chgData name="Andreas Dim" userId="866b12aa-3e45-4b36-93f5-7b30f9043169" providerId="ADAL" clId="{75E18E3F-F086-4161-A73F-8CB8CFCB0B5D}" dt="2024-08-26T10:03:05.917" v="99" actId="1076"/>
          <ac:spMkLst>
            <pc:docMk/>
            <pc:sldMk cId="1590805597" sldId="419"/>
            <ac:spMk id="8" creationId="{E5FF4EB7-317A-7B24-F04B-1C2ED43D02FB}"/>
          </ac:spMkLst>
        </pc:spChg>
      </pc:sldChg>
      <pc:sldChg chg="modSp add del mod">
        <pc:chgData name="Andreas Dim" userId="866b12aa-3e45-4b36-93f5-7b30f9043169" providerId="ADAL" clId="{75E18E3F-F086-4161-A73F-8CB8CFCB0B5D}" dt="2024-08-30T07:47:57.366" v="1606" actId="5793"/>
        <pc:sldMkLst>
          <pc:docMk/>
          <pc:sldMk cId="537246138" sldId="420"/>
        </pc:sldMkLst>
        <pc:spChg chg="mod">
          <ac:chgData name="Andreas Dim" userId="866b12aa-3e45-4b36-93f5-7b30f9043169" providerId="ADAL" clId="{75E18E3F-F086-4161-A73F-8CB8CFCB0B5D}" dt="2024-08-30T07:47:57.366" v="1606" actId="5793"/>
          <ac:spMkLst>
            <pc:docMk/>
            <pc:sldMk cId="537246138" sldId="420"/>
            <ac:spMk id="6" creationId="{B034225F-20B2-9C55-FC91-21669DA27A8A}"/>
          </ac:spMkLst>
        </pc:spChg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965213970" sldId="421"/>
        </pc:sldMkLst>
      </pc:sldChg>
      <pc:sldChg chg="addSp modSp mod">
        <pc:chgData name="Andreas Dim" userId="866b12aa-3e45-4b36-93f5-7b30f9043169" providerId="ADAL" clId="{75E18E3F-F086-4161-A73F-8CB8CFCB0B5D}" dt="2024-08-30T08:31:15.070" v="3170" actId="1076"/>
        <pc:sldMkLst>
          <pc:docMk/>
          <pc:sldMk cId="1869943598" sldId="425"/>
        </pc:sldMkLst>
        <pc:picChg chg="mod">
          <ac:chgData name="Andreas Dim" userId="866b12aa-3e45-4b36-93f5-7b30f9043169" providerId="ADAL" clId="{75E18E3F-F086-4161-A73F-8CB8CFCB0B5D}" dt="2024-08-30T08:28:57.875" v="3148" actId="1076"/>
          <ac:picMkLst>
            <pc:docMk/>
            <pc:sldMk cId="1869943598" sldId="425"/>
            <ac:picMk id="8" creationId="{32105BB2-1FA8-B538-A405-18EBE5EE4839}"/>
          </ac:picMkLst>
        </pc:picChg>
        <pc:picChg chg="add mod">
          <ac:chgData name="Andreas Dim" userId="866b12aa-3e45-4b36-93f5-7b30f9043169" providerId="ADAL" clId="{75E18E3F-F086-4161-A73F-8CB8CFCB0B5D}" dt="2024-08-30T08:31:15.070" v="3170" actId="1076"/>
          <ac:picMkLst>
            <pc:docMk/>
            <pc:sldMk cId="1869943598" sldId="425"/>
            <ac:picMk id="8194" creationId="{A7945124-0404-874F-C86A-7076308950A8}"/>
          </ac:picMkLst>
        </pc:picChg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3489059687" sldId="426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861015107" sldId="427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2232634806" sldId="428"/>
        </pc:sldMkLst>
      </pc:sldChg>
      <pc:sldChg chg="del">
        <pc:chgData name="Andreas Dim" userId="866b12aa-3e45-4b36-93f5-7b30f9043169" providerId="ADAL" clId="{75E18E3F-F086-4161-A73F-8CB8CFCB0B5D}" dt="2024-08-26T10:02:19.327" v="94" actId="47"/>
        <pc:sldMkLst>
          <pc:docMk/>
          <pc:sldMk cId="301387138" sldId="429"/>
        </pc:sldMkLst>
      </pc:sldChg>
      <pc:sldChg chg="modSp add mod ord">
        <pc:chgData name="Andreas Dim" userId="866b12aa-3e45-4b36-93f5-7b30f9043169" providerId="ADAL" clId="{75E18E3F-F086-4161-A73F-8CB8CFCB0B5D}" dt="2024-08-26T10:03:19.541" v="130" actId="20577"/>
        <pc:sldMkLst>
          <pc:docMk/>
          <pc:sldMk cId="1483457005" sldId="430"/>
        </pc:sldMkLst>
        <pc:spChg chg="mod">
          <ac:chgData name="Andreas Dim" userId="866b12aa-3e45-4b36-93f5-7b30f9043169" providerId="ADAL" clId="{75E18E3F-F086-4161-A73F-8CB8CFCB0B5D}" dt="2024-08-26T10:03:19.541" v="130" actId="20577"/>
          <ac:spMkLst>
            <pc:docMk/>
            <pc:sldMk cId="1483457005" sldId="430"/>
            <ac:spMk id="2" creationId="{0454B1B5-E669-AF49-A0AE-547CF39A83F4}"/>
          </ac:spMkLst>
        </pc:spChg>
      </pc:sldChg>
      <pc:sldChg chg="add del">
        <pc:chgData name="Andreas Dim" userId="866b12aa-3e45-4b36-93f5-7b30f9043169" providerId="ADAL" clId="{75E18E3F-F086-4161-A73F-8CB8CFCB0B5D}" dt="2024-08-30T07:50:06.330" v="1610" actId="47"/>
        <pc:sldMkLst>
          <pc:docMk/>
          <pc:sldMk cId="419690496" sldId="431"/>
        </pc:sldMkLst>
      </pc:sldChg>
      <pc:sldChg chg="delSp modSp add mod ord">
        <pc:chgData name="Andreas Dim" userId="866b12aa-3e45-4b36-93f5-7b30f9043169" providerId="ADAL" clId="{75E18E3F-F086-4161-A73F-8CB8CFCB0B5D}" dt="2024-08-30T07:27:34.203" v="1400" actId="20577"/>
        <pc:sldMkLst>
          <pc:docMk/>
          <pc:sldMk cId="1690118618" sldId="432"/>
        </pc:sldMkLst>
        <pc:spChg chg="mod">
          <ac:chgData name="Andreas Dim" userId="866b12aa-3e45-4b36-93f5-7b30f9043169" providerId="ADAL" clId="{75E18E3F-F086-4161-A73F-8CB8CFCB0B5D}" dt="2024-08-30T07:27:34.203" v="1400" actId="20577"/>
          <ac:spMkLst>
            <pc:docMk/>
            <pc:sldMk cId="1690118618" sldId="432"/>
            <ac:spMk id="39937" creationId="{BA63E89E-AD65-54B7-76CD-A5A660A49683}"/>
          </ac:spMkLst>
        </pc:spChg>
        <pc:spChg chg="mod">
          <ac:chgData name="Andreas Dim" userId="866b12aa-3e45-4b36-93f5-7b30f9043169" providerId="ADAL" clId="{75E18E3F-F086-4161-A73F-8CB8CFCB0B5D}" dt="2024-08-30T07:27:19.157" v="1348" actId="6549"/>
          <ac:spMkLst>
            <pc:docMk/>
            <pc:sldMk cId="1690118618" sldId="432"/>
            <ac:spMk id="39938" creationId="{69C795AA-D207-0202-68C1-EC33CC1DD75A}"/>
          </ac:spMkLst>
        </pc:spChg>
        <pc:picChg chg="del">
          <ac:chgData name="Andreas Dim" userId="866b12aa-3e45-4b36-93f5-7b30f9043169" providerId="ADAL" clId="{75E18E3F-F086-4161-A73F-8CB8CFCB0B5D}" dt="2024-08-30T07:25:22.673" v="1245" actId="478"/>
          <ac:picMkLst>
            <pc:docMk/>
            <pc:sldMk cId="1690118618" sldId="432"/>
            <ac:picMk id="6" creationId="{FB99F527-3F56-34FC-88F7-D71DCCDD49E3}"/>
          </ac:picMkLst>
        </pc:picChg>
      </pc:sldChg>
      <pc:sldChg chg="addSp delSp modSp add mod ord">
        <pc:chgData name="Andreas Dim" userId="866b12aa-3e45-4b36-93f5-7b30f9043169" providerId="ADAL" clId="{75E18E3F-F086-4161-A73F-8CB8CFCB0B5D}" dt="2024-08-30T07:58:25.639" v="1885" actId="1076"/>
        <pc:sldMkLst>
          <pc:docMk/>
          <pc:sldMk cId="1515379675" sldId="433"/>
        </pc:sldMkLst>
        <pc:spChg chg="add mod">
          <ac:chgData name="Andreas Dim" userId="866b12aa-3e45-4b36-93f5-7b30f9043169" providerId="ADAL" clId="{75E18E3F-F086-4161-A73F-8CB8CFCB0B5D}" dt="2024-08-30T07:58:25.639" v="1885" actId="1076"/>
          <ac:spMkLst>
            <pc:docMk/>
            <pc:sldMk cId="1515379675" sldId="433"/>
            <ac:spMk id="8" creationId="{63526494-4F9A-41C2-F352-E8B788A3118D}"/>
          </ac:spMkLst>
        </pc:spChg>
        <pc:spChg chg="mod">
          <ac:chgData name="Andreas Dim" userId="866b12aa-3e45-4b36-93f5-7b30f9043169" providerId="ADAL" clId="{75E18E3F-F086-4161-A73F-8CB8CFCB0B5D}" dt="2024-08-30T07:10:56.220" v="525" actId="20577"/>
          <ac:spMkLst>
            <pc:docMk/>
            <pc:sldMk cId="1515379675" sldId="433"/>
            <ac:spMk id="39937" creationId="{BA63E89E-AD65-54B7-76CD-A5A660A49683}"/>
          </ac:spMkLst>
        </pc:spChg>
        <pc:spChg chg="mod">
          <ac:chgData name="Andreas Dim" userId="866b12aa-3e45-4b36-93f5-7b30f9043169" providerId="ADAL" clId="{75E18E3F-F086-4161-A73F-8CB8CFCB0B5D}" dt="2024-08-30T07:49:53.509" v="1607" actId="313"/>
          <ac:spMkLst>
            <pc:docMk/>
            <pc:sldMk cId="1515379675" sldId="433"/>
            <ac:spMk id="39938" creationId="{69C795AA-D207-0202-68C1-EC33CC1DD75A}"/>
          </ac:spMkLst>
        </pc:spChg>
        <pc:picChg chg="del">
          <ac:chgData name="Andreas Dim" userId="866b12aa-3e45-4b36-93f5-7b30f9043169" providerId="ADAL" clId="{75E18E3F-F086-4161-A73F-8CB8CFCB0B5D}" dt="2024-08-30T07:07:56.477" v="477" actId="478"/>
          <ac:picMkLst>
            <pc:docMk/>
            <pc:sldMk cId="1515379675" sldId="433"/>
            <ac:picMk id="6" creationId="{FB99F527-3F56-34FC-88F7-D71DCCDD49E3}"/>
          </ac:picMkLst>
        </pc:picChg>
        <pc:picChg chg="add mod">
          <ac:chgData name="Andreas Dim" userId="866b12aa-3e45-4b36-93f5-7b30f9043169" providerId="ADAL" clId="{75E18E3F-F086-4161-A73F-8CB8CFCB0B5D}" dt="2024-08-30T07:23:29.503" v="1032" actId="1076"/>
          <ac:picMkLst>
            <pc:docMk/>
            <pc:sldMk cId="1515379675" sldId="433"/>
            <ac:picMk id="7" creationId="{2187501D-BDE1-B518-830A-61DC75597030}"/>
          </ac:picMkLst>
        </pc:picChg>
      </pc:sldChg>
      <pc:sldChg chg="add">
        <pc:chgData name="Andreas Dim" userId="866b12aa-3e45-4b36-93f5-7b30f9043169" providerId="ADAL" clId="{75E18E3F-F086-4161-A73F-8CB8CFCB0B5D}" dt="2024-08-30T07:49:59.688" v="1608"/>
        <pc:sldMkLst>
          <pc:docMk/>
          <pc:sldMk cId="2640351587" sldId="434"/>
        </pc:sldMkLst>
      </pc:sldChg>
      <pc:sldChg chg="modSp add mod">
        <pc:chgData name="Andreas Dim" userId="866b12aa-3e45-4b36-93f5-7b30f9043169" providerId="ADAL" clId="{75E18E3F-F086-4161-A73F-8CB8CFCB0B5D}" dt="2024-08-30T07:50:17.024" v="1643" actId="20577"/>
        <pc:sldMkLst>
          <pc:docMk/>
          <pc:sldMk cId="65919336" sldId="435"/>
        </pc:sldMkLst>
        <pc:spChg chg="mod">
          <ac:chgData name="Andreas Dim" userId="866b12aa-3e45-4b36-93f5-7b30f9043169" providerId="ADAL" clId="{75E18E3F-F086-4161-A73F-8CB8CFCB0B5D}" dt="2024-08-30T07:50:17.024" v="1643" actId="20577"/>
          <ac:spMkLst>
            <pc:docMk/>
            <pc:sldMk cId="65919336" sldId="435"/>
            <ac:spMk id="2" creationId="{0454B1B5-E669-AF49-A0AE-547CF39A83F4}"/>
          </ac:spMkLst>
        </pc:spChg>
      </pc:sldChg>
      <pc:sldChg chg="add">
        <pc:chgData name="Andreas Dim" userId="866b12aa-3e45-4b36-93f5-7b30f9043169" providerId="ADAL" clId="{75E18E3F-F086-4161-A73F-8CB8CFCB0B5D}" dt="2024-08-30T07:50:41.382" v="1644"/>
        <pc:sldMkLst>
          <pc:docMk/>
          <pc:sldMk cId="3352701935" sldId="436"/>
        </pc:sldMkLst>
      </pc:sldChg>
      <pc:sldChg chg="addSp delSp modSp add mod ord">
        <pc:chgData name="Andreas Dim" userId="866b12aa-3e45-4b36-93f5-7b30f9043169" providerId="ADAL" clId="{75E18E3F-F086-4161-A73F-8CB8CFCB0B5D}" dt="2024-08-30T08:30:58.612" v="3167" actId="1076"/>
        <pc:sldMkLst>
          <pc:docMk/>
          <pc:sldMk cId="3106483252" sldId="437"/>
        </pc:sldMkLst>
        <pc:spChg chg="add mod">
          <ac:chgData name="Andreas Dim" userId="866b12aa-3e45-4b36-93f5-7b30f9043169" providerId="ADAL" clId="{75E18E3F-F086-4161-A73F-8CB8CFCB0B5D}" dt="2024-08-30T08:28:37.321" v="3144" actId="14100"/>
          <ac:spMkLst>
            <pc:docMk/>
            <pc:sldMk cId="3106483252" sldId="437"/>
            <ac:spMk id="5" creationId="{45A2C9C9-9096-BF12-90E4-911AA941AB9B}"/>
          </ac:spMkLst>
        </pc:spChg>
        <pc:spChg chg="add mod">
          <ac:chgData name="Andreas Dim" userId="866b12aa-3e45-4b36-93f5-7b30f9043169" providerId="ADAL" clId="{75E18E3F-F086-4161-A73F-8CB8CFCB0B5D}" dt="2024-08-30T08:30:58.612" v="3167" actId="1076"/>
          <ac:spMkLst>
            <pc:docMk/>
            <pc:sldMk cId="3106483252" sldId="437"/>
            <ac:spMk id="6" creationId="{2AB4279E-6842-9897-DE81-7EE4055D48D6}"/>
          </ac:spMkLst>
        </pc:spChg>
        <pc:spChg chg="mod">
          <ac:chgData name="Andreas Dim" userId="866b12aa-3e45-4b36-93f5-7b30f9043169" providerId="ADAL" clId="{75E18E3F-F086-4161-A73F-8CB8CFCB0B5D}" dt="2024-08-30T08:28:26.569" v="3142" actId="20577"/>
          <ac:spMkLst>
            <pc:docMk/>
            <pc:sldMk cId="3106483252" sldId="437"/>
            <ac:spMk id="40961" creationId="{849193C7-4A6C-4FBD-7C04-CB2687CDD7CE}"/>
          </ac:spMkLst>
        </pc:spChg>
        <pc:spChg chg="del">
          <ac:chgData name="Andreas Dim" userId="866b12aa-3e45-4b36-93f5-7b30f9043169" providerId="ADAL" clId="{75E18E3F-F086-4161-A73F-8CB8CFCB0B5D}" dt="2024-08-30T08:28:30.567" v="3143" actId="478"/>
          <ac:spMkLst>
            <pc:docMk/>
            <pc:sldMk cId="3106483252" sldId="437"/>
            <ac:spMk id="40962" creationId="{78283191-F7F4-5ACF-5565-8F81DB52ADA2}"/>
          </ac:spMkLst>
        </pc:spChg>
        <pc:grpChg chg="add mod">
          <ac:chgData name="Andreas Dim" userId="866b12aa-3e45-4b36-93f5-7b30f9043169" providerId="ADAL" clId="{75E18E3F-F086-4161-A73F-8CB8CFCB0B5D}" dt="2024-08-30T08:30:58.612" v="3167" actId="1076"/>
          <ac:grpSpMkLst>
            <pc:docMk/>
            <pc:sldMk cId="3106483252" sldId="437"/>
            <ac:grpSpMk id="7" creationId="{5E9F8A7C-B797-265A-DD50-60DD24115D2D}"/>
          </ac:grpSpMkLst>
        </pc:grpChg>
        <pc:picChg chg="add mod">
          <ac:chgData name="Andreas Dim" userId="866b12aa-3e45-4b36-93f5-7b30f9043169" providerId="ADAL" clId="{75E18E3F-F086-4161-A73F-8CB8CFCB0B5D}" dt="2024-08-30T08:30:58.612" v="3167" actId="1076"/>
          <ac:picMkLst>
            <pc:docMk/>
            <pc:sldMk cId="3106483252" sldId="437"/>
            <ac:picMk id="9218" creationId="{6F14271B-3D02-054F-9AB9-D253E0C2AE30}"/>
          </ac:picMkLst>
        </pc:picChg>
        <pc:picChg chg="del">
          <ac:chgData name="Andreas Dim" userId="866b12aa-3e45-4b36-93f5-7b30f9043169" providerId="ADAL" clId="{75E18E3F-F086-4161-A73F-8CB8CFCB0B5D}" dt="2024-08-30T08:28:37.862" v="3145" actId="478"/>
          <ac:picMkLst>
            <pc:docMk/>
            <pc:sldMk cId="3106483252" sldId="437"/>
            <ac:picMk id="40964" creationId="{2955A253-2516-6209-D847-196A9CD51941}"/>
          </ac:picMkLst>
        </pc:picChg>
      </pc:sldChg>
      <pc:sldChg chg="addSp delSp modSp add mod">
        <pc:chgData name="Andreas Dim" userId="866b12aa-3e45-4b36-93f5-7b30f9043169" providerId="ADAL" clId="{75E18E3F-F086-4161-A73F-8CB8CFCB0B5D}" dt="2024-08-30T08:30:50.715" v="3164" actId="14100"/>
        <pc:sldMkLst>
          <pc:docMk/>
          <pc:sldMk cId="3877254042" sldId="438"/>
        </pc:sldMkLst>
        <pc:spChg chg="add mod">
          <ac:chgData name="Andreas Dim" userId="866b12aa-3e45-4b36-93f5-7b30f9043169" providerId="ADAL" clId="{75E18E3F-F086-4161-A73F-8CB8CFCB0B5D}" dt="2024-08-30T08:30:50.715" v="3164" actId="14100"/>
          <ac:spMkLst>
            <pc:docMk/>
            <pc:sldMk cId="3877254042" sldId="438"/>
            <ac:spMk id="8" creationId="{212888FE-2B2F-179B-18DC-EBE4F7492FF9}"/>
          </ac:spMkLst>
        </pc:spChg>
        <pc:spChg chg="add mod">
          <ac:chgData name="Andreas Dim" userId="866b12aa-3e45-4b36-93f5-7b30f9043169" providerId="ADAL" clId="{75E18E3F-F086-4161-A73F-8CB8CFCB0B5D}" dt="2024-08-30T08:30:43.963" v="3162" actId="164"/>
          <ac:spMkLst>
            <pc:docMk/>
            <pc:sldMk cId="3877254042" sldId="438"/>
            <ac:spMk id="9" creationId="{A54B5D26-4650-44B5-FD2C-BC794B4FA07F}"/>
          </ac:spMkLst>
        </pc:spChg>
        <pc:spChg chg="mod">
          <ac:chgData name="Andreas Dim" userId="866b12aa-3e45-4b36-93f5-7b30f9043169" providerId="ADAL" clId="{75E18E3F-F086-4161-A73F-8CB8CFCB0B5D}" dt="2024-08-30T08:13:34.342" v="2934" actId="6549"/>
          <ac:spMkLst>
            <pc:docMk/>
            <pc:sldMk cId="3877254042" sldId="438"/>
            <ac:spMk id="40962" creationId="{78283191-F7F4-5ACF-5565-8F81DB52ADA2}"/>
          </ac:spMkLst>
        </pc:spChg>
        <pc:grpChg chg="add mod">
          <ac:chgData name="Andreas Dim" userId="866b12aa-3e45-4b36-93f5-7b30f9043169" providerId="ADAL" clId="{75E18E3F-F086-4161-A73F-8CB8CFCB0B5D}" dt="2024-08-30T08:30:43.963" v="3162" actId="164"/>
          <ac:grpSpMkLst>
            <pc:docMk/>
            <pc:sldMk cId="3877254042" sldId="438"/>
            <ac:grpSpMk id="10" creationId="{F1C39808-BFF0-3394-6030-00E07F9A3C9B}"/>
          </ac:grpSpMkLst>
        </pc:grpChg>
        <pc:picChg chg="del mod">
          <ac:chgData name="Andreas Dim" userId="866b12aa-3e45-4b36-93f5-7b30f9043169" providerId="ADAL" clId="{75E18E3F-F086-4161-A73F-8CB8CFCB0B5D}" dt="2024-08-30T08:27:35.662" v="3119" actId="478"/>
          <ac:picMkLst>
            <pc:docMk/>
            <pc:sldMk cId="3877254042" sldId="438"/>
            <ac:picMk id="5" creationId="{21AABBBF-43DE-BD74-BFBD-D8226CE39BAF}"/>
          </ac:picMkLst>
        </pc:picChg>
        <pc:picChg chg="del">
          <ac:chgData name="Andreas Dim" userId="866b12aa-3e45-4b36-93f5-7b30f9043169" providerId="ADAL" clId="{75E18E3F-F086-4161-A73F-8CB8CFCB0B5D}" dt="2024-08-30T08:13:32.587" v="2932" actId="478"/>
          <ac:picMkLst>
            <pc:docMk/>
            <pc:sldMk cId="3877254042" sldId="438"/>
            <ac:picMk id="6" creationId="{69F97274-1E5B-6746-F794-52C1493F0ED3}"/>
          </ac:picMkLst>
        </pc:picChg>
        <pc:picChg chg="add mod">
          <ac:chgData name="Andreas Dim" userId="866b12aa-3e45-4b36-93f5-7b30f9043169" providerId="ADAL" clId="{75E18E3F-F086-4161-A73F-8CB8CFCB0B5D}" dt="2024-08-30T08:30:43.963" v="3162" actId="164"/>
          <ac:picMkLst>
            <pc:docMk/>
            <pc:sldMk cId="3877254042" sldId="438"/>
            <ac:picMk id="5122" creationId="{D39D497A-A7E2-4DA8-9FA9-BC340A269D5A}"/>
          </ac:picMkLst>
        </pc:picChg>
      </pc:sldChg>
      <pc:sldChg chg="addSp delSp modSp add del mod">
        <pc:chgData name="Andreas Dim" userId="866b12aa-3e45-4b36-93f5-7b30f9043169" providerId="ADAL" clId="{75E18E3F-F086-4161-A73F-8CB8CFCB0B5D}" dt="2024-08-30T08:08:03.319" v="2145" actId="47"/>
        <pc:sldMkLst>
          <pc:docMk/>
          <pc:sldMk cId="2393065187" sldId="439"/>
        </pc:sldMkLst>
        <pc:spChg chg="del mod">
          <ac:chgData name="Andreas Dim" userId="866b12aa-3e45-4b36-93f5-7b30f9043169" providerId="ADAL" clId="{75E18E3F-F086-4161-A73F-8CB8CFCB0B5D}" dt="2024-08-30T07:59:39.658" v="1910" actId="478"/>
          <ac:spMkLst>
            <pc:docMk/>
            <pc:sldMk cId="2393065187" sldId="439"/>
            <ac:spMk id="7" creationId="{6C60F6D7-C7FA-51D1-358F-53C55546B359}"/>
          </ac:spMkLst>
        </pc:spChg>
        <pc:spChg chg="add mod">
          <ac:chgData name="Andreas Dim" userId="866b12aa-3e45-4b36-93f5-7b30f9043169" providerId="ADAL" clId="{75E18E3F-F086-4161-A73F-8CB8CFCB0B5D}" dt="2024-08-30T08:07:01.237" v="2105" actId="1076"/>
          <ac:spMkLst>
            <pc:docMk/>
            <pc:sldMk cId="2393065187" sldId="439"/>
            <ac:spMk id="11" creationId="{59D2F40E-389F-5114-2858-74A4F2D83014}"/>
          </ac:spMkLst>
        </pc:spChg>
        <pc:spChg chg="add mod">
          <ac:chgData name="Andreas Dim" userId="866b12aa-3e45-4b36-93f5-7b30f9043169" providerId="ADAL" clId="{75E18E3F-F086-4161-A73F-8CB8CFCB0B5D}" dt="2024-08-30T08:07:10.625" v="2116" actId="20577"/>
          <ac:spMkLst>
            <pc:docMk/>
            <pc:sldMk cId="2393065187" sldId="439"/>
            <ac:spMk id="12" creationId="{0EAC1505-74F0-C787-6924-67752E313390}"/>
          </ac:spMkLst>
        </pc:spChg>
        <pc:spChg chg="mod">
          <ac:chgData name="Andreas Dim" userId="866b12aa-3e45-4b36-93f5-7b30f9043169" providerId="ADAL" clId="{75E18E3F-F086-4161-A73F-8CB8CFCB0B5D}" dt="2024-08-30T07:59:27.455" v="1903" actId="20577"/>
          <ac:spMkLst>
            <pc:docMk/>
            <pc:sldMk cId="2393065187" sldId="439"/>
            <ac:spMk id="40961" creationId="{849193C7-4A6C-4FBD-7C04-CB2687CDD7CE}"/>
          </ac:spMkLst>
        </pc:spChg>
        <pc:spChg chg="mod">
          <ac:chgData name="Andreas Dim" userId="866b12aa-3e45-4b36-93f5-7b30f9043169" providerId="ADAL" clId="{75E18E3F-F086-4161-A73F-8CB8CFCB0B5D}" dt="2024-08-30T08:07:52.424" v="2138" actId="21"/>
          <ac:spMkLst>
            <pc:docMk/>
            <pc:sldMk cId="2393065187" sldId="439"/>
            <ac:spMk id="40962" creationId="{78283191-F7F4-5ACF-5565-8F81DB52ADA2}"/>
          </ac:spMkLst>
        </pc:spChg>
        <pc:picChg chg="add mod">
          <ac:chgData name="Andreas Dim" userId="866b12aa-3e45-4b36-93f5-7b30f9043169" providerId="ADAL" clId="{75E18E3F-F086-4161-A73F-8CB8CFCB0B5D}" dt="2024-08-30T08:05:31.567" v="1978" actId="1076"/>
          <ac:picMkLst>
            <pc:docMk/>
            <pc:sldMk cId="2393065187" sldId="439"/>
            <ac:picMk id="6" creationId="{AD3D29AD-6ECD-9D7D-4666-5EFF31FB4C9B}"/>
          </ac:picMkLst>
        </pc:picChg>
        <pc:picChg chg="add mod">
          <ac:chgData name="Andreas Dim" userId="866b12aa-3e45-4b36-93f5-7b30f9043169" providerId="ADAL" clId="{75E18E3F-F086-4161-A73F-8CB8CFCB0B5D}" dt="2024-08-30T08:04:56.203" v="1974" actId="1076"/>
          <ac:picMkLst>
            <pc:docMk/>
            <pc:sldMk cId="2393065187" sldId="439"/>
            <ac:picMk id="9" creationId="{B8874F2D-F077-3A55-F5BF-0E0C2C6B7887}"/>
          </ac:picMkLst>
        </pc:picChg>
        <pc:picChg chg="del">
          <ac:chgData name="Andreas Dim" userId="866b12aa-3e45-4b36-93f5-7b30f9043169" providerId="ADAL" clId="{75E18E3F-F086-4161-A73F-8CB8CFCB0B5D}" dt="2024-08-30T07:59:38.249" v="1908" actId="478"/>
          <ac:picMkLst>
            <pc:docMk/>
            <pc:sldMk cId="2393065187" sldId="439"/>
            <ac:picMk id="2050" creationId="{3E90293D-9308-FF1E-5206-D5D884F3CE42}"/>
          </ac:picMkLst>
        </pc:picChg>
      </pc:sldChg>
      <pc:sldChg chg="modSp add mod">
        <pc:chgData name="Andreas Dim" userId="866b12aa-3e45-4b36-93f5-7b30f9043169" providerId="ADAL" clId="{75E18E3F-F086-4161-A73F-8CB8CFCB0B5D}" dt="2024-08-30T08:17:37.238" v="3106" actId="20577"/>
        <pc:sldMkLst>
          <pc:docMk/>
          <pc:sldMk cId="1722963271" sldId="440"/>
        </pc:sldMkLst>
        <pc:spChg chg="mod">
          <ac:chgData name="Andreas Dim" userId="866b12aa-3e45-4b36-93f5-7b30f9043169" providerId="ADAL" clId="{75E18E3F-F086-4161-A73F-8CB8CFCB0B5D}" dt="2024-08-30T08:07:37.473" v="2136" actId="6549"/>
          <ac:spMkLst>
            <pc:docMk/>
            <pc:sldMk cId="1722963271" sldId="440"/>
            <ac:spMk id="40961" creationId="{849193C7-4A6C-4FBD-7C04-CB2687CDD7CE}"/>
          </ac:spMkLst>
        </pc:spChg>
        <pc:spChg chg="mod">
          <ac:chgData name="Andreas Dim" userId="866b12aa-3e45-4b36-93f5-7b30f9043169" providerId="ADAL" clId="{75E18E3F-F086-4161-A73F-8CB8CFCB0B5D}" dt="2024-08-30T08:17:37.238" v="3106" actId="20577"/>
          <ac:spMkLst>
            <pc:docMk/>
            <pc:sldMk cId="1722963271" sldId="440"/>
            <ac:spMk id="40962" creationId="{78283191-F7F4-5ACF-5565-8F81DB52ADA2}"/>
          </ac:spMkLst>
        </pc:spChg>
      </pc:sldChg>
      <pc:sldChg chg="delSp modSp add mod ord">
        <pc:chgData name="Andreas Dim" userId="866b12aa-3e45-4b36-93f5-7b30f9043169" providerId="ADAL" clId="{75E18E3F-F086-4161-A73F-8CB8CFCB0B5D}" dt="2024-08-30T08:17:42.978" v="3107" actId="113"/>
        <pc:sldMkLst>
          <pc:docMk/>
          <pc:sldMk cId="1061323908" sldId="441"/>
        </pc:sldMkLst>
        <pc:spChg chg="mod">
          <ac:chgData name="Andreas Dim" userId="866b12aa-3e45-4b36-93f5-7b30f9043169" providerId="ADAL" clId="{75E18E3F-F086-4161-A73F-8CB8CFCB0B5D}" dt="2024-08-30T08:13:49.071" v="2949" actId="20577"/>
          <ac:spMkLst>
            <pc:docMk/>
            <pc:sldMk cId="1061323908" sldId="441"/>
            <ac:spMk id="40961" creationId="{849193C7-4A6C-4FBD-7C04-CB2687CDD7CE}"/>
          </ac:spMkLst>
        </pc:spChg>
        <pc:spChg chg="mod">
          <ac:chgData name="Andreas Dim" userId="866b12aa-3e45-4b36-93f5-7b30f9043169" providerId="ADAL" clId="{75E18E3F-F086-4161-A73F-8CB8CFCB0B5D}" dt="2024-08-30T08:17:42.978" v="3107" actId="113"/>
          <ac:spMkLst>
            <pc:docMk/>
            <pc:sldMk cId="1061323908" sldId="441"/>
            <ac:spMk id="40962" creationId="{78283191-F7F4-5ACF-5565-8F81DB52ADA2}"/>
          </ac:spMkLst>
        </pc:spChg>
        <pc:picChg chg="del">
          <ac:chgData name="Andreas Dim" userId="866b12aa-3e45-4b36-93f5-7b30f9043169" providerId="ADAL" clId="{75E18E3F-F086-4161-A73F-8CB8CFCB0B5D}" dt="2024-08-30T08:14:34.311" v="3060" actId="478"/>
          <ac:picMkLst>
            <pc:docMk/>
            <pc:sldMk cId="1061323908" sldId="441"/>
            <ac:picMk id="5" creationId="{21AABBBF-43DE-BD74-BFBD-D8226CE39BAF}"/>
          </ac:picMkLst>
        </pc:picChg>
      </pc:sldChg>
      <pc:sldChg chg="delSp modSp add mod">
        <pc:chgData name="Andreas Dim" userId="866b12aa-3e45-4b36-93f5-7b30f9043169" providerId="ADAL" clId="{75E18E3F-F086-4161-A73F-8CB8CFCB0B5D}" dt="2024-08-30T08:19:47.480" v="3113" actId="20577"/>
        <pc:sldMkLst>
          <pc:docMk/>
          <pc:sldMk cId="1791261900" sldId="442"/>
        </pc:sldMkLst>
        <pc:spChg chg="del mod">
          <ac:chgData name="Andreas Dim" userId="866b12aa-3e45-4b36-93f5-7b30f9043169" providerId="ADAL" clId="{75E18E3F-F086-4161-A73F-8CB8CFCB0B5D}" dt="2024-08-30T08:19:28.369" v="3110" actId="478"/>
          <ac:spMkLst>
            <pc:docMk/>
            <pc:sldMk cId="1791261900" sldId="442"/>
            <ac:spMk id="7" creationId="{6C60F6D7-C7FA-51D1-358F-53C55546B359}"/>
          </ac:spMkLst>
        </pc:spChg>
        <pc:spChg chg="mod">
          <ac:chgData name="Andreas Dim" userId="866b12aa-3e45-4b36-93f5-7b30f9043169" providerId="ADAL" clId="{75E18E3F-F086-4161-A73F-8CB8CFCB0B5D}" dt="2024-08-30T08:19:47.480" v="3113" actId="20577"/>
          <ac:spMkLst>
            <pc:docMk/>
            <pc:sldMk cId="1791261900" sldId="442"/>
            <ac:spMk id="40961" creationId="{849193C7-4A6C-4FBD-7C04-CB2687CDD7CE}"/>
          </ac:spMkLst>
        </pc:spChg>
        <pc:spChg chg="mod">
          <ac:chgData name="Andreas Dim" userId="866b12aa-3e45-4b36-93f5-7b30f9043169" providerId="ADAL" clId="{75E18E3F-F086-4161-A73F-8CB8CFCB0B5D}" dt="2024-08-30T08:19:33.105" v="3112" actId="6549"/>
          <ac:spMkLst>
            <pc:docMk/>
            <pc:sldMk cId="1791261900" sldId="442"/>
            <ac:spMk id="40962" creationId="{78283191-F7F4-5ACF-5565-8F81DB52ADA2}"/>
          </ac:spMkLst>
        </pc:spChg>
        <pc:picChg chg="del">
          <ac:chgData name="Andreas Dim" userId="866b12aa-3e45-4b36-93f5-7b30f9043169" providerId="ADAL" clId="{75E18E3F-F086-4161-A73F-8CB8CFCB0B5D}" dt="2024-08-30T08:19:27.016" v="3108" actId="478"/>
          <ac:picMkLst>
            <pc:docMk/>
            <pc:sldMk cId="1791261900" sldId="442"/>
            <ac:picMk id="2050" creationId="{3E90293D-9308-FF1E-5206-D5D884F3CE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5"/>
            <a:ext cx="11582969" cy="5064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900311"/>
            <a:ext cx="11582969" cy="64807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pic>
        <p:nvPicPr>
          <p:cNvPr id="7" name="Grafik 6" descr="FHNW_HT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5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927759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61AE4FE4-F806-1147-A201-B88AD847A2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2" y="2806736"/>
            <a:ext cx="10043568" cy="409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EC15-89C8-7312-C6B0-FF440308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54" y="402568"/>
            <a:ext cx="11594544" cy="14614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3C65-85F6-9D09-25AE-DC405605E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955" y="1853560"/>
            <a:ext cx="5686997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E4403-7AD6-25CB-8C4F-B39F109BF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955" y="2761961"/>
            <a:ext cx="5686997" cy="4062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93328-AF48-3653-39AE-55C33D6B3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5493" y="1853560"/>
            <a:ext cx="5715005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B5CDC-0296-7FB0-6A3D-1BF1ACF58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5493" y="2761961"/>
            <a:ext cx="5715005" cy="4062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22B91-7ABA-4562-CBF7-18BD1406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F6F51-550F-5963-9372-FE4F049C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2D48F-F2F0-12F5-E899-E07C7DAA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9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FD47-AD3C-D0C9-88A5-7636F8B6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FCE5E-A6DE-22F1-2289-A77137B6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9F0B4-33E6-4213-C421-9409900F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5D24A-38C3-6E55-59DC-091D0695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57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4E847-29C8-E8FB-9AA4-E9C8C455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7FB43-233F-3506-C60D-6A9358E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9B205-3818-DB87-2A07-D251F7F2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88F-FDA8-DD07-E45A-1EEC87D6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54" y="504084"/>
            <a:ext cx="4335701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64B6-02C5-2907-FB98-56D26FC8F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5" y="1088682"/>
            <a:ext cx="6805493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01792-9587-A9FD-3948-469C21C67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954" y="2268379"/>
            <a:ext cx="4335701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64BAA-E5DB-33DD-B5AB-DC926F1C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F8C8A-0418-4EDD-BE84-99AA6538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8A6E-8B89-07AD-9C95-B6E30B6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6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BEDA-6B1F-66A8-41BA-BF3914F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54" y="504084"/>
            <a:ext cx="4335701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6818B-1C06-15B6-1DEE-F0AF99FC8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15005" y="1088682"/>
            <a:ext cx="6805493" cy="5373398"/>
          </a:xfrm>
        </p:spPr>
        <p:txBody>
          <a:bodyPr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F3B70-0624-8479-2C5F-4F40EA57D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954" y="2268379"/>
            <a:ext cx="4335701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77A06-E1BF-4F9D-F574-1500FC12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947B8-45FE-43FE-3BC2-84BC0F90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AF063-DC0D-F603-54A6-0A124C2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8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7F36-2C57-84EE-C8CA-C9B65841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A3B27-EDF2-B30F-07EB-FAFB9D708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B808F-6832-07CD-30F2-73428A92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76C6-6401-B8C1-DBD8-D7417E35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3FEF5-5D0A-4C37-D7AD-84B3C7D7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23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0078C-98CA-0932-6241-BD25463FC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20111" y="402567"/>
            <a:ext cx="2898636" cy="6407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B2128-5281-87D6-AE08-1849A6F4C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203" y="402567"/>
            <a:ext cx="8527871" cy="6407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5E01-2D6B-92F1-82CD-9B90D412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760BA-B10F-9002-63B7-4D634F42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D70B-49B9-C320-2560-D50F0A1A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900311"/>
            <a:ext cx="11582969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5" y="1692399"/>
            <a:ext cx="11582969" cy="4968751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0B7B1-7F9E-44E6-8543-140B27F3BBF6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8" y="2843999"/>
            <a:ext cx="11590198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/>
              <a:t>Durch Bild oder Grafik ersetzen (Grösse und Position beibehalten)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7759" y="1508399"/>
            <a:ext cx="11581147" cy="1119600"/>
          </a:xfrm>
        </p:spPr>
        <p:txBody>
          <a:bodyPr/>
          <a:lstStyle>
            <a:lvl1pPr>
              <a:spcBef>
                <a:spcPts val="900"/>
              </a:spcBef>
              <a:defRPr sz="1700" b="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E427A-9BD4-4A47-A671-CA94BA10FC52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8" y="1512000"/>
            <a:ext cx="11590198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/>
              <a:t>Durch Bild oder Grafik ersetzen (Grösse und Position beibehalten)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27995" y="6476400"/>
            <a:ext cx="11581147" cy="720000"/>
          </a:xfrm>
        </p:spPr>
        <p:txBody>
          <a:bodyPr/>
          <a:lstStyle>
            <a:lvl1pPr>
              <a:spcBef>
                <a:spcPts val="800"/>
              </a:spcBef>
              <a:defRPr sz="1500" b="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7D31B9-878C-46A5-9D4B-DDE2F80ACD24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03084" y="1509713"/>
            <a:ext cx="5605885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903084" y="2197100"/>
            <a:ext cx="5607881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9" y="1512000"/>
            <a:ext cx="5616336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sz="2000" b="0" dirty="0"/>
              <a:t>Durch Bild oder Grafik ersetzen (Grösse und Position beibehalten)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415F-7333-4C04-583E-1F86AA331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369" y="1237457"/>
            <a:ext cx="10082213" cy="2632440"/>
          </a:xfrm>
        </p:spPr>
        <p:txBody>
          <a:bodyPr anchor="b"/>
          <a:lstStyle>
            <a:lvl1pPr algn="ctr">
              <a:defRPr sz="661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9D8D8-12E8-1188-BB6D-82757F2EE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369" y="3971414"/>
            <a:ext cx="10082213" cy="1825554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63" indent="0" algn="ctr">
              <a:buNone/>
              <a:defRPr sz="2205"/>
            </a:lvl2pPr>
            <a:lvl3pPr marL="1008126" indent="0" algn="ctr">
              <a:buNone/>
              <a:defRPr sz="1985"/>
            </a:lvl3pPr>
            <a:lvl4pPr marL="1512189" indent="0" algn="ctr">
              <a:buNone/>
              <a:defRPr sz="1764"/>
            </a:lvl4pPr>
            <a:lvl5pPr marL="2016252" indent="0" algn="ctr">
              <a:buNone/>
              <a:defRPr sz="1764"/>
            </a:lvl5pPr>
            <a:lvl6pPr marL="2520315" indent="0" algn="ctr">
              <a:buNone/>
              <a:defRPr sz="1764"/>
            </a:lvl6pPr>
            <a:lvl7pPr marL="3024378" indent="0" algn="ctr">
              <a:buNone/>
              <a:defRPr sz="1764"/>
            </a:lvl7pPr>
            <a:lvl8pPr marL="3528441" indent="0" algn="ctr">
              <a:buNone/>
              <a:defRPr sz="1764"/>
            </a:lvl8pPr>
            <a:lvl9pPr marL="4032504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154BA-C2A4-827F-A386-0EA5CE3E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9A6F-AAB6-7F1B-3600-133F8265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B491A-5757-DEF4-0BBF-8C7FBF7D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1CC-0039-FE6E-6D4F-ABAADEC1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FAFFB-43CC-173E-8245-EA81F59C8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6691-E2EC-188D-02A3-3704DD34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2585-0EC1-A04E-5770-E677492C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BF24-4D51-6AFD-34B6-319283E0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6232-9AC2-F576-32F6-A847F2D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01" y="1885066"/>
            <a:ext cx="11594544" cy="3145275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DA8E1-6D63-9852-4A71-06FE53261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201" y="5060096"/>
            <a:ext cx="11594544" cy="165402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4063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8126" indent="0">
              <a:buNone/>
              <a:defRPr sz="1985">
                <a:solidFill>
                  <a:schemeClr val="tx1">
                    <a:tint val="82000"/>
                  </a:schemeClr>
                </a:solidFill>
              </a:defRPr>
            </a:lvl3pPr>
            <a:lvl4pPr marL="151218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625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20315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437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844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2504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7865E-1B1B-26A8-AF36-D0150E9F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84EC-BA30-80BB-AEB8-025279DE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557A-3080-8157-B031-5FA773AB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447F-077F-8DC2-3CD0-612BE1F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4493-F63C-074D-B5C1-89F11A780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203" y="2012836"/>
            <a:ext cx="5713254" cy="4797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F2C6-51F2-3102-D058-33F0AE164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5493" y="2012836"/>
            <a:ext cx="5713254" cy="4797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65883-7267-0740-ABCA-3F47BEDD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F0EE1-DDE0-1DF3-2B46-056F8AF6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7FB2D-0F86-BB4D-06BC-FBB3AD9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999" y="1509713"/>
            <a:ext cx="11582969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7995" y="2197101"/>
            <a:ext cx="11582969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35666" y="7197725"/>
            <a:ext cx="1087649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7177E68C-6167-4437-9E48-D23688EFD255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26000" y="7197725"/>
            <a:ext cx="9409666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3314" y="7197725"/>
            <a:ext cx="1085654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  <p:pic>
        <p:nvPicPr>
          <p:cNvPr id="9" name="Grafik 8" descr="FHNW_HT_10mm"/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5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35ECF-F798-A14D-2BA4-8D841370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03" y="402568"/>
            <a:ext cx="11594544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0D6C2-31E4-10E6-F5C7-C6AC9FBA6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203" y="2012836"/>
            <a:ext cx="11594544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D0DB-6ED2-5621-B105-286D79662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203" y="7008171"/>
            <a:ext cx="302466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653BF7-B338-E444-8209-12FA72177F5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AD3C4-A063-71AB-E6AB-A550C39EE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2977" y="7008171"/>
            <a:ext cx="4536996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5C86-7415-7735-27EC-3CC1E7D87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4083" y="7008171"/>
            <a:ext cx="302466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602D9-F1A4-934B-8532-F541C643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pedia.org/wiki/Zyklische_Redundanzpr%C3%BCfu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.com/c/en/us/td/docs/ios-xml/ios/ipaddr_arp/configuration/xe-16/arp-xe-16-book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.com/c/en/us/td/docs/switches/lan/catalyst1000/software/releases/15_2_7_e/configuration_guides/vlan/b_1527e_vlan_c1000_cg/configuring_vlan_trunks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ACA5525-802F-BA40-A43D-703332E48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dnet1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0E32FD-FB94-9D40-BF48-BD2B2579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 Datennetze 1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0066D0-00AB-D94B-A191-34FF23005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52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BA63E89E-AD65-54B7-76CD-A5A660A4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Spezielle MAC Adressen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9C795AA-D207-0202-68C1-EC33CC1DD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Multicast MAC Adresse: </a:t>
            </a: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dirty="0"/>
              <a:t>Wenn auf Basis von IPv4 Adresse: Start mit: 01:00:5E</a:t>
            </a: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dirty="0"/>
              <a:t>Wenn auf Basis von IPv6 Adresse: Start mit: 33:33</a:t>
            </a:r>
            <a:endParaRPr lang="de-CH" dirty="0">
              <a:cs typeface="Arial"/>
            </a:endParaRP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dirty="0"/>
              <a:t>Multicast IP Adresse wird auf die restlichen Bits der MAC Adresse gemappt</a:t>
            </a: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dirty="0"/>
              <a:t>Es gibt auch weitere Multicast Adressen ohne IP Relation (Bsp. </a:t>
            </a:r>
            <a:r>
              <a:rPr lang="de-CH" dirty="0" err="1"/>
              <a:t>Spanning</a:t>
            </a:r>
            <a:r>
              <a:rPr lang="de-CH" dirty="0"/>
              <a:t> </a:t>
            </a:r>
            <a:r>
              <a:rPr lang="de-CH" dirty="0" err="1"/>
              <a:t>Tree</a:t>
            </a:r>
            <a:r>
              <a:rPr lang="de-CH" dirty="0"/>
              <a:t> Protocol)</a:t>
            </a:r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7EA2C-6A01-B4B2-7962-3B9E049F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02AF8-1113-E8E0-3FEF-8AA65402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D6A174-390D-E929-ACE2-DC3C2B3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4314C-B5A1-4BBB-F900-998CC3F8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139" y="4212679"/>
            <a:ext cx="5487788" cy="26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8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BA63E89E-AD65-54B7-76CD-A5A660A4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Spezielle MAC Adressen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9C795AA-D207-0202-68C1-EC33CC1DD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Broadcast MAC Adresse: </a:t>
            </a: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dirty="0"/>
              <a:t>FF:FF:FF:FF:FF:FF</a:t>
            </a:r>
          </a:p>
          <a:p>
            <a:pPr marL="450850" indent="-342900">
              <a:buFont typeface="Arial" panose="020B0604020202020204" pitchFamily="34" charset="0"/>
              <a:buChar char="•"/>
            </a:pPr>
            <a:r>
              <a:rPr lang="de-CH" altLang="de-DE" dirty="0"/>
              <a:t>Bsp. ARP / DHCP</a:t>
            </a:r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7EA2C-6A01-B4B2-7962-3B9E049F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02AF8-1113-E8E0-3FEF-8AA65402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D6A174-390D-E929-ACE2-DC3C2B3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3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2DCB65F-54A8-8820-DE89-B55F42984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Definition eines Frames (Beispiel Ethernet II)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DF87C3-4CDF-800B-8982-1637295D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C356A-958D-8403-EAD8-00BEE14E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EB299-6D78-3C27-8D58-A97289B5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345768-CB27-81B8-4F48-FA14BFAB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83" y="4716735"/>
            <a:ext cx="5382766" cy="18154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81BE7A-5A18-A9E7-BA6D-EC6D21E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07" y="4083057"/>
            <a:ext cx="4665521" cy="289808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F83EFD-EF5F-4E5A-9649-9DDFF2E25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/>
          <a:stretch/>
        </p:blipFill>
        <p:spPr bwMode="auto">
          <a:xfrm>
            <a:off x="96739" y="1850231"/>
            <a:ext cx="12869996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2DCB65F-54A8-8820-DE89-B55F42984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 Lost in Transition – Wie stelle ich fest ob der Data Teil noch stimmt?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E335DD5E-1C4E-D263-C44F-18E45C9A7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dirty="0"/>
              <a:t>Frame Check </a:t>
            </a:r>
            <a:r>
              <a:rPr lang="de-CH" altLang="de-DE" dirty="0" err="1"/>
              <a:t>Sequence</a:t>
            </a:r>
            <a:r>
              <a:rPr lang="de-CH" altLang="de-DE" dirty="0"/>
              <a:t> (FCS)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CRC32-Algorithmus (4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altLang="de-DE" dirty="0"/>
              <a:t>Der </a:t>
            </a:r>
            <a:r>
              <a:rPr lang="de-CH" altLang="de-DE" dirty="0" err="1"/>
              <a:t>gesammte</a:t>
            </a:r>
            <a:r>
              <a:rPr lang="de-CH" altLang="de-DE" dirty="0"/>
              <a:t> Frame, mit Ausnahme der </a:t>
            </a:r>
            <a:r>
              <a:rPr lang="de-CH" altLang="de-DE" dirty="0" err="1"/>
              <a:t>Checksum</a:t>
            </a:r>
            <a:r>
              <a:rPr lang="de-CH" altLang="de-DE" dirty="0"/>
              <a:t> selbst, wird in die Berechnung miteinbezogen.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altLang="de-DE" dirty="0"/>
              <a:t>FCS wird im Wireshark nicht immer angezeigt</a:t>
            </a:r>
          </a:p>
          <a:p>
            <a:endParaRPr lang="de-CH" altLang="de-DE" dirty="0"/>
          </a:p>
          <a:p>
            <a:r>
              <a:rPr lang="de-CH" altLang="de-DE" dirty="0"/>
              <a:t>Weitere Infos: </a:t>
            </a:r>
            <a:r>
              <a:rPr lang="de-CH" altLang="de-DE" dirty="0">
                <a:hlinkClick r:id="rId2"/>
              </a:rPr>
              <a:t>https://de.wikipedia.org/wiki/Zyklische_Redundanzpr%C3%BCfung</a:t>
            </a:r>
            <a:r>
              <a:rPr lang="de-CH" alt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DF87C3-4CDF-800B-8982-1637295D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C356A-958D-8403-EAD8-00BEE14E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EB299-6D78-3C27-8D58-A97289B5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2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2DCB65F-54A8-8820-DE89-B55F42984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Definition eines Frames (Legacy)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DF87C3-4CDF-800B-8982-1637295D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C356A-958D-8403-EAD8-00BEE14E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EB299-6D78-3C27-8D58-A97289B5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0F83EFD-EF5F-4E5A-9649-9DDFF2E25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/>
          <a:stretch/>
        </p:blipFill>
        <p:spPr bwMode="auto">
          <a:xfrm>
            <a:off x="96739" y="1850231"/>
            <a:ext cx="12869996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DBA24C6-6514-73FC-F37D-4C53CC2176B3}"/>
              </a:ext>
            </a:extLst>
          </p:cNvPr>
          <p:cNvSpPr/>
          <p:nvPr/>
        </p:nvSpPr>
        <p:spPr bwMode="auto">
          <a:xfrm rot="10800000">
            <a:off x="8449667" y="3540509"/>
            <a:ext cx="504056" cy="11388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9F670-AF02-6871-B134-863D5575E6CF}"/>
              </a:ext>
            </a:extLst>
          </p:cNvPr>
          <p:cNvSpPr txBox="1"/>
          <p:nvPr/>
        </p:nvSpPr>
        <p:spPr>
          <a:xfrm>
            <a:off x="6433443" y="4776783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600" dirty="0"/>
              <a:t>Bei </a:t>
            </a:r>
            <a:r>
              <a:rPr lang="de-CH" sz="1600" dirty="0" err="1"/>
              <a:t>legacy</a:t>
            </a:r>
            <a:r>
              <a:rPr lang="de-CH" sz="1600" dirty="0"/>
              <a:t> wie 802.3 gibt es noch einen Control Header für </a:t>
            </a:r>
            <a:r>
              <a:rPr lang="de-CH" sz="1600" dirty="0" err="1"/>
              <a:t>length</a:t>
            </a:r>
            <a:r>
              <a:rPr lang="de-CH" sz="1600" dirty="0"/>
              <a:t>, </a:t>
            </a:r>
            <a:r>
              <a:rPr lang="de-CH" sz="1600" dirty="0" err="1"/>
              <a:t>qos</a:t>
            </a:r>
            <a:r>
              <a:rPr lang="de-CH" sz="1600" dirty="0"/>
              <a:t>, etc.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70235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el 1">
            <a:extLst>
              <a:ext uri="{FF2B5EF4-FFF2-40B4-BE49-F238E27FC236}">
                <a16:creationId xmlns:a16="http://schemas.microsoft.com/office/drawing/2014/main" id="{DC581304-CFCC-CD10-8839-30C25A4EC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Frame Eigenschaften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8EFC0-714D-A48B-8D33-7A18434C4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CH" dirty="0"/>
              <a:t>Maximum Transmission Unit (MTU)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Jedes L2-Protokoll definiert eine Maximum Transmission Unit (MTU)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Ein Rahmen darf nicht grösser sein als die MTU. Gegebenenfalls muss das Schicht 3 Protokoll ein Paket fragmentieren (auf verschiedene Rahmen aufteilen), wenn dieses zu gross für einen Link ist.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Typische MTU von Ethernet: 1500 Bytes (grössere werden Jumbo Frames genannt)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Mindestgrösse 64 Bytes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endParaRPr lang="de-CH" dirty="0"/>
          </a:p>
          <a:p>
            <a:pPr>
              <a:defRPr/>
            </a:pPr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C45C01-699A-C8AC-C8A9-03983916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95B8401B-39F0-6259-FF26-C7EC470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743BFF2-0790-3DD3-238D-641CFA33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Übung Wireshark Capture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2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el 1">
            <a:extLst>
              <a:ext uri="{FF2B5EF4-FFF2-40B4-BE49-F238E27FC236}">
                <a16:creationId xmlns:a16="http://schemas.microsoft.com/office/drawing/2014/main" id="{DC581304-CFCC-CD10-8839-30C25A4EC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Schauen wir uns einen Frame 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8EFC0-714D-A48B-8D33-7A18434C4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8047" indent="-378047">
              <a:buFont typeface="Arial" panose="020B0604020202020204" pitchFamily="34" charset="0"/>
              <a:buChar char="•"/>
              <a:defRPr/>
            </a:pPr>
            <a:endParaRPr lang="de-CH" dirty="0"/>
          </a:p>
          <a:p>
            <a:pPr>
              <a:defRPr/>
            </a:pPr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C45C01-699A-C8AC-C8A9-03983916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95B8401B-39F0-6259-FF26-C7EC470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743BFF2-0790-3DD3-238D-641CFA33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FC7D4-12EC-3941-1060-12C6A958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43" y="2282871"/>
            <a:ext cx="9385771" cy="3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5999" y="972319"/>
            <a:ext cx="11582969" cy="361950"/>
          </a:xfrm>
        </p:spPr>
        <p:txBody>
          <a:bodyPr/>
          <a:lstStyle/>
          <a:p>
            <a:r>
              <a:rPr lang="de-CH" altLang="de-DE" dirty="0"/>
              <a:t>Problem wer darf wann sprechen?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17156-F4C5-C411-3DD4-3867C409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83" y="1566655"/>
            <a:ext cx="5040983" cy="50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5999" y="972319"/>
            <a:ext cx="11582969" cy="361950"/>
          </a:xfrm>
        </p:spPr>
        <p:txBody>
          <a:bodyPr/>
          <a:lstStyle/>
          <a:p>
            <a:r>
              <a:rPr lang="de-CH" altLang="de-DE" dirty="0"/>
              <a:t>Ansatz 1 Kindergarten (</a:t>
            </a:r>
            <a:r>
              <a:rPr lang="de-CH" altLang="de-DE" b="1" dirty="0" err="1"/>
              <a:t>Controlled</a:t>
            </a:r>
            <a:r>
              <a:rPr lang="de-CH" altLang="de-DE" b="1" dirty="0"/>
              <a:t> Access)</a:t>
            </a:r>
            <a:endParaRPr lang="de-CH" altLang="de-DE" dirty="0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dirty="0"/>
              <a:t>Wer den Bär hat, der darf reden</a:t>
            </a:r>
          </a:p>
          <a:p>
            <a:r>
              <a:rPr lang="de-CH" altLang="de-DE" dirty="0"/>
              <a:t>Der Bär wird im Kreis herumgereicht, jeder ist mal dran.</a:t>
            </a:r>
          </a:p>
          <a:p>
            <a:endParaRPr lang="de-CH" altLang="de-DE" b="1" dirty="0"/>
          </a:p>
          <a:p>
            <a:endParaRPr lang="de-CH" altLang="de-DE" b="1" dirty="0"/>
          </a:p>
          <a:p>
            <a:endParaRPr lang="de-CH" altLang="de-DE" dirty="0"/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2050" name="Picture 2" descr="H-basics Plüschfigur Plüschbär mit besticktem Halstuch - Plüschtier,  Stofftier, Kinder Kuscheltier, Weich, Süß, Geschenk idee">
            <a:extLst>
              <a:ext uri="{FF2B5EF4-FFF2-40B4-BE49-F238E27FC236}">
                <a16:creationId xmlns:a16="http://schemas.microsoft.com/office/drawing/2014/main" id="{3E90293D-9308-FF1E-5206-D5D884F3C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3" y="1692399"/>
            <a:ext cx="2268463" cy="226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0F6D7-C7FA-51D1-358F-53C55546B359}"/>
              </a:ext>
            </a:extLst>
          </p:cNvPr>
          <p:cNvSpPr txBox="1"/>
          <p:nvPr/>
        </p:nvSpPr>
        <p:spPr>
          <a:xfrm>
            <a:off x="9442305" y="3860833"/>
            <a:ext cx="5760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700" dirty="0"/>
              <a:t>Otto.de</a:t>
            </a:r>
            <a:endParaRPr lang="LID4096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9E6AC-C84A-B747-8F49-1E12FB9C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5A08B8-42E8-E24E-A1E3-A6E5F63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E6EB07-AEF9-2947-83FF-79AAF1A8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B438C5-78D3-BA45-8598-54344CD4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Rekapitulation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034225F-20B2-9C55-FC91-21669DA27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0041952" cy="49687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Wir arbeiten mit Paketen (Paketvermittelt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Leitunsvermittelt</a:t>
            </a:r>
            <a:r>
              <a:rPr lang="de-DE" dirty="0"/>
              <a:t>)</a:t>
            </a:r>
          </a:p>
          <a:p>
            <a:pPr marL="695325" lvl="1" indent="-342900">
              <a:buFontTx/>
              <a:buChar char="-"/>
            </a:pPr>
            <a:r>
              <a:rPr lang="de-DE" dirty="0"/>
              <a:t>Vorteil: Effizientere Nutzung der Leitung</a:t>
            </a:r>
          </a:p>
          <a:p>
            <a:pPr marL="695325" lvl="1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Protokolle definieren die Schnittstellen zwischen Empfänger und Sender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Die Protokolle auf höheren Levels haben einen höheren Abstraktionslevel und verlassen sich auf Protokolle aus niedrigeren Levels</a:t>
            </a:r>
          </a:p>
        </p:txBody>
      </p:sp>
    </p:spTree>
    <p:extLst>
      <p:ext uri="{BB962C8B-B14F-4D97-AF65-F5344CB8AC3E}">
        <p14:creationId xmlns:p14="http://schemas.microsoft.com/office/powerpoint/2010/main" val="53724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Ansatz 1: </a:t>
            </a:r>
            <a:r>
              <a:rPr lang="de-CH" altLang="de-DE" dirty="0" err="1"/>
              <a:t>TokenRing</a:t>
            </a:r>
            <a:r>
              <a:rPr lang="de-CH" altLang="de-DE" dirty="0"/>
              <a:t> (Exkurs)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7737696" cy="4968751"/>
          </a:xfrm>
        </p:spPr>
        <p:txBody>
          <a:bodyPr/>
          <a:lstStyle/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/>
              <a:t>Alle Stationen sind via MAU (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multistation</a:t>
            </a:r>
            <a:r>
              <a:rPr lang="de-CH" b="0" i="0" dirty="0">
                <a:solidFill>
                  <a:srgbClr val="1F1F1F"/>
                </a:solidFill>
                <a:effectLst/>
              </a:rPr>
              <a:t> 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access</a:t>
            </a:r>
            <a:r>
              <a:rPr lang="de-CH" b="0" i="0" dirty="0">
                <a:solidFill>
                  <a:srgbClr val="1F1F1F"/>
                </a:solidFill>
                <a:effectLst/>
              </a:rPr>
              <a:t> 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unit</a:t>
            </a:r>
            <a:r>
              <a:rPr lang="de-CH" b="0" i="0" dirty="0">
                <a:solidFill>
                  <a:srgbClr val="1F1F1F"/>
                </a:solidFill>
                <a:effectLst/>
              </a:rPr>
              <a:t> 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multistation</a:t>
            </a:r>
            <a:r>
              <a:rPr lang="de-CH" b="0" i="0" dirty="0">
                <a:solidFill>
                  <a:srgbClr val="1F1F1F"/>
                </a:solidFill>
                <a:effectLst/>
              </a:rPr>
              <a:t> 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access</a:t>
            </a:r>
            <a:r>
              <a:rPr lang="de-CH" b="0" i="0" dirty="0">
                <a:solidFill>
                  <a:srgbClr val="1F1F1F"/>
                </a:solidFill>
                <a:effectLst/>
              </a:rPr>
              <a:t> </a:t>
            </a:r>
            <a:r>
              <a:rPr lang="de-CH" b="0" i="0" dirty="0" err="1">
                <a:solidFill>
                  <a:srgbClr val="1F1F1F"/>
                </a:solidFill>
                <a:effectLst/>
              </a:rPr>
              <a:t>unit</a:t>
            </a:r>
            <a:r>
              <a:rPr lang="de-CH" b="0" i="0" dirty="0">
                <a:solidFill>
                  <a:srgbClr val="1F1F1F"/>
                </a:solidFill>
                <a:effectLst/>
              </a:rPr>
              <a:t>) miteinander verbunden.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1F1F1F"/>
                </a:solidFill>
                <a:effectLst/>
              </a:rPr>
              <a:t>Die Stationen werden Logisch im Kreis verbunden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>
                <a:solidFill>
                  <a:srgbClr val="1F1F1F"/>
                </a:solidFill>
              </a:rPr>
              <a:t>Ablauf aus Sicht eines Teilnehmers</a:t>
            </a:r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de-CH" altLang="de-DE" dirty="0">
                <a:solidFill>
                  <a:srgbClr val="1F1F1F"/>
                </a:solidFill>
              </a:rPr>
              <a:t>Grundsätzlich leitet er jeden eingehenden Frame weiter an seinen Nachbarn. </a:t>
            </a:r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de-CH" altLang="de-DE" dirty="0">
                <a:solidFill>
                  <a:srgbClr val="1F1F1F"/>
                </a:solidFill>
              </a:rPr>
              <a:t>Ist der Frame an ihn gerichtet (seine MAC Adresse im Frame) verarbeitet er es, setzt ein </a:t>
            </a:r>
            <a:r>
              <a:rPr lang="de-CH" altLang="de-DE" dirty="0" err="1">
                <a:solidFill>
                  <a:srgbClr val="1F1F1F"/>
                </a:solidFill>
              </a:rPr>
              <a:t>Flag</a:t>
            </a:r>
            <a:r>
              <a:rPr lang="de-CH" altLang="de-DE" dirty="0">
                <a:solidFill>
                  <a:srgbClr val="1F1F1F"/>
                </a:solidFill>
              </a:rPr>
              <a:t> im Frame und leitet ihn weiter</a:t>
            </a:r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de-CH" altLang="de-DE" dirty="0">
                <a:solidFill>
                  <a:srgbClr val="1F1F1F"/>
                </a:solidFill>
              </a:rPr>
              <a:t>Wenn er einen Frame erhält, welches das «</a:t>
            </a:r>
            <a:r>
              <a:rPr lang="de-CH" altLang="de-DE" dirty="0" err="1">
                <a:solidFill>
                  <a:srgbClr val="1F1F1F"/>
                </a:solidFill>
              </a:rPr>
              <a:t>token</a:t>
            </a:r>
            <a:r>
              <a:rPr lang="de-CH" altLang="de-DE" dirty="0">
                <a:solidFill>
                  <a:srgbClr val="1F1F1F"/>
                </a:solidFill>
              </a:rPr>
              <a:t>» enthält, hat er die Möglichkeit selber ein Paket zu senden ansonsten leitet er das </a:t>
            </a:r>
            <a:r>
              <a:rPr lang="de-CH" altLang="de-DE" dirty="0" err="1">
                <a:solidFill>
                  <a:srgbClr val="1F1F1F"/>
                </a:solidFill>
              </a:rPr>
              <a:t>token</a:t>
            </a:r>
            <a:r>
              <a:rPr lang="de-CH" altLang="de-DE" dirty="0">
                <a:solidFill>
                  <a:srgbClr val="1F1F1F"/>
                </a:solidFill>
              </a:rPr>
              <a:t> weiter.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D29AD-6ECD-9D7D-4666-5EFF31FB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82" y="1859932"/>
            <a:ext cx="3062216" cy="168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74F2D-F077-3A55-F5BF-0E0C2C6B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715" y="4590211"/>
            <a:ext cx="3507715" cy="1627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2F40E-389F-5114-2858-74A4F2D83014}"/>
              </a:ext>
            </a:extLst>
          </p:cNvPr>
          <p:cNvSpPr txBox="1"/>
          <p:nvPr/>
        </p:nvSpPr>
        <p:spPr>
          <a:xfrm>
            <a:off x="8953723" y="3580576"/>
            <a:ext cx="12705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2575" algn="l"/>
            <a:r>
              <a:rPr lang="de-CH" sz="700" dirty="0">
                <a:solidFill>
                  <a:srgbClr val="1F1F1F"/>
                </a:solidFill>
                <a:latin typeface="Google Sans"/>
              </a:rPr>
              <a:t>www.ionos.com</a:t>
            </a:r>
            <a:endParaRPr lang="de-CH" sz="7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C1505-74F0-C787-6924-67752E313390}"/>
              </a:ext>
            </a:extLst>
          </p:cNvPr>
          <p:cNvSpPr txBox="1"/>
          <p:nvPr/>
        </p:nvSpPr>
        <p:spPr>
          <a:xfrm>
            <a:off x="8521675" y="6248369"/>
            <a:ext cx="12705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2575" algn="l"/>
            <a:r>
              <a:rPr lang="de-CH" sz="700" dirty="0">
                <a:solidFill>
                  <a:srgbClr val="1F1F1F"/>
                </a:solidFill>
                <a:latin typeface="Google Sans"/>
              </a:rPr>
              <a:t>Wikipedia</a:t>
            </a:r>
            <a:endParaRPr lang="de-CH" sz="7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96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dirty="0"/>
              <a:t>Ineffizient da Traffic ohne Inhalt entsteht</a:t>
            </a:r>
          </a:p>
          <a:p>
            <a:endParaRPr lang="de-CH" altLang="de-DE" dirty="0"/>
          </a:p>
          <a:p>
            <a:r>
              <a:rPr lang="de-CH" altLang="de-DE" b="1" dirty="0" err="1"/>
              <a:t>TokenRing</a:t>
            </a:r>
            <a:r>
              <a:rPr lang="de-CH" altLang="de-DE" b="1" dirty="0"/>
              <a:t> hat sich nicht durchgesetzt</a:t>
            </a:r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21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2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F6ACE10E-0840-E5D2-5B57-C1C5BD80D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Physikalische LAN Topologien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24508483-BA6A-921F-9868-B9316753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131" y="1987868"/>
            <a:ext cx="6609104" cy="448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0F87D6-DF21-F1DD-8C92-DEC74A8B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DC3405-2394-5ED8-C7D8-5DEE0C45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15DD6F-09EF-8471-0CE3-19B8CB20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Ansatz 2: Ethernet mit Hub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altLang="de-DE" b="1" dirty="0"/>
              <a:t>Ein Hub verbindet auf Layer 1 (physisch) alle Kabel miteinander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altLang="de-DE" b="1" dirty="0"/>
              <a:t>Competition-</a:t>
            </a:r>
            <a:r>
              <a:rPr lang="de-CH" altLang="de-DE" b="1" dirty="0" err="1"/>
              <a:t>Based</a:t>
            </a:r>
            <a:r>
              <a:rPr lang="de-CH" altLang="de-DE" b="1" dirty="0"/>
              <a:t> Access</a:t>
            </a:r>
            <a:r>
              <a:rPr lang="de-CH" altLang="de-DE" dirty="0"/>
              <a:t>: Wettbewerb. Der schnellere darf senden.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888FE-2B2F-179B-18DC-EBE4F7492FF9}"/>
              </a:ext>
            </a:extLst>
          </p:cNvPr>
          <p:cNvSpPr txBox="1"/>
          <p:nvPr/>
        </p:nvSpPr>
        <p:spPr>
          <a:xfrm>
            <a:off x="3985171" y="5640759"/>
            <a:ext cx="2232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LID4096" sz="700" dirty="0"/>
              <a:t>https://community.fs.com/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C39808-BFF0-3394-6030-00E07F9A3C9B}"/>
              </a:ext>
            </a:extLst>
          </p:cNvPr>
          <p:cNvGrpSpPr/>
          <p:nvPr/>
        </p:nvGrpSpPr>
        <p:grpSpPr>
          <a:xfrm>
            <a:off x="4129187" y="2974345"/>
            <a:ext cx="3519288" cy="2516297"/>
            <a:chOff x="3985171" y="3852639"/>
            <a:chExt cx="3519288" cy="2516297"/>
          </a:xfrm>
        </p:grpSpPr>
        <p:pic>
          <p:nvPicPr>
            <p:cNvPr id="5122" name="Picture 2" descr="Hub">
              <a:extLst>
                <a:ext uri="{FF2B5EF4-FFF2-40B4-BE49-F238E27FC236}">
                  <a16:creationId xmlns:a16="http://schemas.microsoft.com/office/drawing/2014/main" id="{D39D497A-A7E2-4DA8-9FA9-BC340A269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11"/>
            <a:stretch/>
          </p:blipFill>
          <p:spPr bwMode="auto">
            <a:xfrm>
              <a:off x="3985171" y="3852639"/>
              <a:ext cx="3519288" cy="251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4B5D26-4650-44B5-FD2C-BC794B4FA07F}"/>
                </a:ext>
              </a:extLst>
            </p:cNvPr>
            <p:cNvSpPr/>
            <p:nvPr/>
          </p:nvSpPr>
          <p:spPr bwMode="auto">
            <a:xfrm>
              <a:off x="3985171" y="5940871"/>
              <a:ext cx="504056" cy="3741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LID4096" sz="2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25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dirty="0"/>
              <a:t>Wenn zwei oder mehr Teilnehmer gleichzeitig zu sprechen beginnen</a:t>
            </a:r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24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1026" name="Picture 2" descr="3.000+ kostenlose Explosion und Feuer-Bilder - Pixabay">
            <a:extLst>
              <a:ext uri="{FF2B5EF4-FFF2-40B4-BE49-F238E27FC236}">
                <a16:creationId xmlns:a16="http://schemas.microsoft.com/office/drawing/2014/main" id="{88CBF219-2F44-3F1A-E026-D5ABAD04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43" y="2442010"/>
            <a:ext cx="4784080" cy="364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D0F1F-92F2-5CAC-FB25-48636D86529B}"/>
              </a:ext>
            </a:extLst>
          </p:cNvPr>
          <p:cNvSpPr txBox="1"/>
          <p:nvPr/>
        </p:nvSpPr>
        <p:spPr>
          <a:xfrm>
            <a:off x="4129187" y="5989843"/>
            <a:ext cx="12705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2575" algn="l"/>
            <a:r>
              <a:rPr lang="de-CH" sz="700" dirty="0" err="1">
                <a:solidFill>
                  <a:srgbClr val="1F1F1F"/>
                </a:solidFill>
                <a:latin typeface="Google Sans"/>
              </a:rPr>
              <a:t>Pixabay</a:t>
            </a:r>
            <a:endParaRPr lang="de-CH" sz="7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pic>
        <p:nvPicPr>
          <p:cNvPr id="1028" name="Picture 4" descr="Computer - Free computer icons">
            <a:extLst>
              <a:ext uri="{FF2B5EF4-FFF2-40B4-BE49-F238E27FC236}">
                <a16:creationId xmlns:a16="http://schemas.microsoft.com/office/drawing/2014/main" id="{452F9F46-AF1D-1DF9-BF78-F8DBE799B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55" y="2340471"/>
            <a:ext cx="1376797" cy="13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56E9308E-D1D1-B81B-4BDC-555CA339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344" y="3420591"/>
            <a:ext cx="1376797" cy="13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mputer - Free computer icons">
            <a:extLst>
              <a:ext uri="{FF2B5EF4-FFF2-40B4-BE49-F238E27FC236}">
                <a16:creationId xmlns:a16="http://schemas.microsoft.com/office/drawing/2014/main" id="{2FB37301-F370-ADA9-38CB-74B1BA6E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56" y="5004767"/>
            <a:ext cx="1376797" cy="13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14833E-E992-2DB0-0EC1-90A8BA3F3A09}"/>
              </a:ext>
            </a:extLst>
          </p:cNvPr>
          <p:cNvCxnSpPr/>
          <p:nvPr/>
        </p:nvCxnSpPr>
        <p:spPr bwMode="auto">
          <a:xfrm>
            <a:off x="3193083" y="3028869"/>
            <a:ext cx="936104" cy="391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F4284-5334-851B-9AFC-C403B678F233}"/>
              </a:ext>
            </a:extLst>
          </p:cNvPr>
          <p:cNvCxnSpPr>
            <a:stCxn id="7" idx="3"/>
          </p:cNvCxnSpPr>
          <p:nvPr/>
        </p:nvCxnSpPr>
        <p:spPr bwMode="auto">
          <a:xfrm flipV="1">
            <a:off x="3075753" y="5004767"/>
            <a:ext cx="1097802" cy="6883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D4A8D4-FBBF-B520-59D0-88117A37D694}"/>
              </a:ext>
            </a:extLst>
          </p:cNvPr>
          <p:cNvCxnSpPr/>
          <p:nvPr/>
        </p:nvCxnSpPr>
        <p:spPr bwMode="auto">
          <a:xfrm flipH="1">
            <a:off x="9385771" y="4176774"/>
            <a:ext cx="1080120" cy="8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8849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Definition: </a:t>
            </a:r>
            <a:r>
              <a:rPr lang="de-CH" altLang="de-DE" b="1" dirty="0" err="1"/>
              <a:t>Collision</a:t>
            </a:r>
            <a:r>
              <a:rPr lang="de-CH" altLang="de-DE" dirty="0"/>
              <a:t> Domain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8283191-F7F4-5ACF-5565-8F81DB52A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1154" y="1624613"/>
            <a:ext cx="11582969" cy="4968751"/>
          </a:xfrm>
        </p:spPr>
        <p:txBody>
          <a:bodyPr/>
          <a:lstStyle/>
          <a:p>
            <a:r>
              <a:rPr lang="en-US" dirty="0"/>
              <a:t>Eine </a:t>
            </a:r>
            <a:r>
              <a:rPr lang="en-US" b="1" dirty="0"/>
              <a:t>Collision Domain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, in dem </a:t>
            </a:r>
            <a:r>
              <a:rPr lang="en-US" dirty="0" err="1"/>
              <a:t>Datenpakete</a:t>
            </a:r>
            <a:r>
              <a:rPr lang="en-US" dirty="0"/>
              <a:t> von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Geräten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kollidieren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gleichzeitig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das </a:t>
            </a:r>
            <a:r>
              <a:rPr lang="en-US" dirty="0" err="1"/>
              <a:t>gleiche</a:t>
            </a:r>
            <a:r>
              <a:rPr lang="en-US" dirty="0"/>
              <a:t> </a:t>
            </a:r>
            <a:r>
              <a:rPr lang="en-US" dirty="0" err="1"/>
              <a:t>physikalische</a:t>
            </a:r>
            <a:r>
              <a:rPr lang="en-US" dirty="0"/>
              <a:t> Medium </a:t>
            </a:r>
            <a:r>
              <a:rPr lang="en-US" dirty="0" err="1"/>
              <a:t>gesendet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 In </a:t>
            </a:r>
            <a:r>
              <a:rPr lang="en-US" dirty="0" err="1"/>
              <a:t>einer</a:t>
            </a:r>
            <a:r>
              <a:rPr lang="en-US" dirty="0"/>
              <a:t> Collision Domain </a:t>
            </a:r>
            <a:r>
              <a:rPr lang="en-US" dirty="0" err="1"/>
              <a:t>teilen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alle </a:t>
            </a:r>
            <a:r>
              <a:rPr lang="en-US" dirty="0" err="1"/>
              <a:t>Geräte</a:t>
            </a:r>
            <a:r>
              <a:rPr lang="en-US" dirty="0"/>
              <a:t> das </a:t>
            </a:r>
            <a:r>
              <a:rPr lang="en-US" dirty="0" err="1"/>
              <a:t>gleiche</a:t>
            </a:r>
            <a:r>
              <a:rPr lang="en-US" dirty="0"/>
              <a:t> </a:t>
            </a:r>
            <a:r>
              <a:rPr lang="en-US" dirty="0" err="1"/>
              <a:t>Netzwerksegment</a:t>
            </a:r>
            <a:r>
              <a:rPr lang="en-US" dirty="0"/>
              <a:t>, und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Geräte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gleichen</a:t>
            </a:r>
            <a:r>
              <a:rPr lang="en-US" dirty="0"/>
              <a:t> Zeit </a:t>
            </a:r>
            <a:r>
              <a:rPr lang="en-US" dirty="0" err="1"/>
              <a:t>senden</a:t>
            </a:r>
            <a:r>
              <a:rPr lang="en-US" dirty="0"/>
              <a:t>, </a:t>
            </a:r>
            <a:r>
              <a:rPr lang="en-US" dirty="0" err="1"/>
              <a:t>kommt</a:t>
            </a:r>
            <a:r>
              <a:rPr lang="en-US" dirty="0"/>
              <a:t> 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Kollisionen</a:t>
            </a:r>
            <a:r>
              <a:rPr lang="en-US" dirty="0"/>
              <a:t>, die die </a:t>
            </a:r>
            <a:r>
              <a:rPr lang="en-US" dirty="0" err="1"/>
              <a:t>Datenübertragung</a:t>
            </a:r>
            <a:r>
              <a:rPr lang="en-US" dirty="0"/>
              <a:t> </a:t>
            </a:r>
            <a:r>
              <a:rPr lang="en-US" dirty="0" err="1"/>
              <a:t>stören</a:t>
            </a:r>
            <a:r>
              <a:rPr lang="en-US" dirty="0"/>
              <a:t>.</a:t>
            </a:r>
          </a:p>
          <a:p>
            <a:endParaRPr lang="en-US" altLang="de-DE" dirty="0"/>
          </a:p>
          <a:p>
            <a:r>
              <a:rPr lang="en-US" altLang="de-DE" dirty="0" err="1"/>
              <a:t>Beispiele</a:t>
            </a:r>
            <a:r>
              <a:rPr lang="en-US" altLang="de-DE" dirty="0"/>
              <a:t>: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en-US" altLang="de-DE" dirty="0"/>
              <a:t>Hub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en-US" altLang="de-DE" dirty="0"/>
              <a:t>WLAN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25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1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Lösung 1: </a:t>
            </a:r>
            <a:r>
              <a:rPr lang="de-CH" altLang="de-DE" b="1" dirty="0" err="1"/>
              <a:t>Collision</a:t>
            </a:r>
            <a:r>
              <a:rPr lang="de-CH" altLang="de-DE" b="1" dirty="0"/>
              <a:t> </a:t>
            </a:r>
            <a:r>
              <a:rPr lang="de-CH" altLang="de-DE" b="1" dirty="0" err="1"/>
              <a:t>Detection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968553"/>
          </a:xfrm>
        </p:spPr>
        <p:txBody>
          <a:bodyPr/>
          <a:lstStyle/>
          <a:p>
            <a:r>
              <a:rPr lang="de-CH" dirty="0"/>
              <a:t>CSMA/CD (Carrier Sense Multiple Access /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):</a:t>
            </a:r>
            <a:br>
              <a:rPr lang="de-CH" dirty="0"/>
            </a:br>
            <a:r>
              <a:rPr lang="de-CH" dirty="0"/>
              <a:t>Äquivalent zu Gespräch zwischen mehreren Personen (noch extremer wenn via Telefon)</a:t>
            </a:r>
          </a:p>
          <a:p>
            <a:endParaRPr lang="de-CH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E91ECEB-DE9B-66E2-BC80-6A024967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22" y="2364349"/>
            <a:ext cx="8721168" cy="439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B0A4A-AFA8-60C1-641A-A0BB944C0332}"/>
              </a:ext>
            </a:extLst>
          </p:cNvPr>
          <p:cNvSpPr txBox="1"/>
          <p:nvPr/>
        </p:nvSpPr>
        <p:spPr>
          <a:xfrm>
            <a:off x="1824931" y="6560924"/>
            <a:ext cx="2232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CH" sz="700" dirty="0"/>
              <a:t>Wikipedia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310648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Lösung 2: </a:t>
            </a:r>
            <a:r>
              <a:rPr lang="de-CH" altLang="de-DE" b="1" dirty="0" err="1"/>
              <a:t>Collision</a:t>
            </a:r>
            <a:r>
              <a:rPr lang="de-CH" altLang="de-DE" b="1" dirty="0"/>
              <a:t> </a:t>
            </a:r>
            <a:r>
              <a:rPr lang="de-CH" altLang="de-DE" b="1" dirty="0" err="1"/>
              <a:t>Avoidance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968553"/>
          </a:xfrm>
        </p:spPr>
        <p:txBody>
          <a:bodyPr/>
          <a:lstStyle/>
          <a:p>
            <a:r>
              <a:rPr lang="de-CH" dirty="0"/>
              <a:t>Carrier Sense Multiple Access /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Avoidance</a:t>
            </a:r>
            <a:br>
              <a:rPr lang="de-CH" dirty="0"/>
            </a:br>
            <a:r>
              <a:rPr lang="de-CH" dirty="0"/>
              <a:t>(CSMA/CA)</a:t>
            </a:r>
            <a:br>
              <a:rPr lang="de-CH" dirty="0"/>
            </a:br>
            <a:r>
              <a:rPr lang="de-CH" dirty="0"/>
              <a:t>Äquivalent zu «darf ich jetzt sprechen?»</a:t>
            </a:r>
          </a:p>
          <a:p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RTS: Request </a:t>
            </a:r>
            <a:r>
              <a:rPr lang="de-CH" dirty="0" err="1"/>
              <a:t>to</a:t>
            </a:r>
            <a:r>
              <a:rPr lang="de-CH" dirty="0"/>
              <a:t> Send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CTS: Clear </a:t>
            </a:r>
            <a:r>
              <a:rPr lang="de-CH" dirty="0" err="1"/>
              <a:t>to</a:t>
            </a:r>
            <a:r>
              <a:rPr lang="de-CH" dirty="0"/>
              <a:t> Send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Wird heute noch genutzt in WLAN</a:t>
            </a:r>
          </a:p>
          <a:p>
            <a:endParaRPr lang="de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B0A4A-AFA8-60C1-641A-A0BB944C0332}"/>
              </a:ext>
            </a:extLst>
          </p:cNvPr>
          <p:cNvSpPr txBox="1"/>
          <p:nvPr/>
        </p:nvSpPr>
        <p:spPr>
          <a:xfrm>
            <a:off x="1824931" y="6560924"/>
            <a:ext cx="2232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CH" sz="700" dirty="0"/>
              <a:t>Wikipedia</a:t>
            </a:r>
            <a:endParaRPr lang="LID4096" sz="700" dirty="0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1A66E32A-8CE3-7691-6D45-36DAAD66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483" y="334948"/>
            <a:ext cx="4976336" cy="64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3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Lösung 3: Verkleinerung </a:t>
            </a:r>
            <a:r>
              <a:rPr lang="de-CH" altLang="de-DE" b="1" dirty="0" err="1"/>
              <a:t>Collision</a:t>
            </a:r>
            <a:r>
              <a:rPr lang="de-CH" altLang="de-DE" b="1" dirty="0"/>
              <a:t> Domains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141093"/>
          </a:xfrm>
        </p:spPr>
        <p:txBody>
          <a:bodyPr/>
          <a:lstStyle/>
          <a:p>
            <a:r>
              <a:rPr lang="de-CH" b="1" dirty="0"/>
              <a:t>Switch: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 einem Switch ist jede Verbindung eine eigene </a:t>
            </a:r>
            <a:r>
              <a:rPr lang="de-CH" dirty="0" err="1"/>
              <a:t>Collision</a:t>
            </a:r>
            <a:r>
              <a:rPr lang="de-CH" dirty="0"/>
              <a:t>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Switch merkt sich, hinter welchem Port sich welche Adressen befinden (Prüft bei jedem eingehenden Frame -  wenn sich der Port für die MAC Adresse ändert, wird die MAC Tabelle auf den neusten Stand gebracht)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Heute sind praktisch alle HUBs mit Switches ersetzt worden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/>
              <a:t>Ab 1Gbit Ethernet sind alle Kabel Duplex. Mit einem Switch wird also keine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/ </a:t>
            </a:r>
            <a:r>
              <a:rPr lang="de-CH" dirty="0" err="1"/>
              <a:t>Avoidence</a:t>
            </a:r>
            <a:r>
              <a:rPr lang="de-CH" dirty="0"/>
              <a:t> mehr benötigt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9F8A7C-B797-265A-DD50-60DD24115D2D}"/>
              </a:ext>
            </a:extLst>
          </p:cNvPr>
          <p:cNvGrpSpPr/>
          <p:nvPr/>
        </p:nvGrpSpPr>
        <p:grpSpPr>
          <a:xfrm>
            <a:off x="7513563" y="4932759"/>
            <a:ext cx="2657872" cy="2144985"/>
            <a:chOff x="5497339" y="3276575"/>
            <a:chExt cx="4674096" cy="3333750"/>
          </a:xfrm>
        </p:grpSpPr>
        <p:pic>
          <p:nvPicPr>
            <p:cNvPr id="9218" name="Picture 2" descr="Switch">
              <a:extLst>
                <a:ext uri="{FF2B5EF4-FFF2-40B4-BE49-F238E27FC236}">
                  <a16:creationId xmlns:a16="http://schemas.microsoft.com/office/drawing/2014/main" id="{6F14271B-3D02-054F-9AB9-D253E0C2AE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60"/>
            <a:stretch/>
          </p:blipFill>
          <p:spPr bwMode="auto">
            <a:xfrm>
              <a:off x="5497339" y="3276575"/>
              <a:ext cx="4674096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4279E-6842-9897-DE81-7EE4055D48D6}"/>
                </a:ext>
              </a:extLst>
            </p:cNvPr>
            <p:cNvSpPr/>
            <p:nvPr/>
          </p:nvSpPr>
          <p:spPr bwMode="auto">
            <a:xfrm>
              <a:off x="5497339" y="5263096"/>
              <a:ext cx="432048" cy="8640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LID4096" sz="2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302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Zusammenfassung MAC </a:t>
            </a:r>
            <a:r>
              <a:rPr lang="de-CH" altLang="de-DE" b="1" dirty="0" err="1"/>
              <a:t>Sublayer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1410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Regelt Zugriff auf die Physische Infrastruktur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Regelt Adressierung jeder Netzwerkkarte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/ </a:t>
            </a:r>
            <a:r>
              <a:rPr lang="de-CH" dirty="0" err="1"/>
              <a:t>Avoidance</a:t>
            </a:r>
            <a:r>
              <a:rPr lang="de-CH" dirty="0"/>
              <a:t> (heute noch relevant im WLAN, da Ethernet Duplex)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Congestion</a:t>
            </a:r>
            <a:r>
              <a:rPr lang="de-CH" dirty="0"/>
              <a:t> Management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633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9E6AC-C84A-B747-8F49-1E12FB9C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5A08B8-42E8-E24E-A1E3-A6E5F63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E6EB07-AEF9-2947-83FF-79AAF1A8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B438C5-78D3-BA45-8598-54344CD4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 im OSI Modell befinden wir uns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0E51109-78B8-DC31-CD04-565EFBC8B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682" y="1510667"/>
            <a:ext cx="7026929" cy="49687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physikalische Schicht (L1) bietet der Sicherungsschicht (L2) den Dienst an, </a:t>
            </a:r>
            <a:r>
              <a:rPr lang="de-DE" dirty="0" err="1"/>
              <a:t>bits</a:t>
            </a:r>
            <a:r>
              <a:rPr lang="de-DE" dirty="0"/>
              <a:t> über einen Link zu übertragen.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30D3D55-8C0A-FC85-8D69-770ABED4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55" y="2412479"/>
            <a:ext cx="8377659" cy="385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FF4EB7-317A-7B24-F04B-1C2ED43D02FB}"/>
              </a:ext>
            </a:extLst>
          </p:cNvPr>
          <p:cNvSpPr/>
          <p:nvPr/>
        </p:nvSpPr>
        <p:spPr bwMode="auto">
          <a:xfrm rot="10800000">
            <a:off x="10172409" y="5320474"/>
            <a:ext cx="1800200" cy="57606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EC18EB-C217-E48D-5350-2AB95B4B2CB0}"/>
              </a:ext>
            </a:extLst>
          </p:cNvPr>
          <p:cNvSpPr/>
          <p:nvPr/>
        </p:nvSpPr>
        <p:spPr bwMode="auto">
          <a:xfrm>
            <a:off x="539727" y="5076775"/>
            <a:ext cx="1800200" cy="57606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0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LLC </a:t>
            </a:r>
            <a:r>
              <a:rPr lang="de-CH" dirty="0" err="1"/>
              <a:t>Sublayer</a:t>
            </a:r>
            <a:r>
              <a:rPr lang="de-CH" dirty="0"/>
              <a:t> (Logical Link Control)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627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Logical Link Control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1410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Regelt die Kommunikation mit höherem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/>
              <a:t>Regelt den Aufbau eines FRAMES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Software </a:t>
            </a:r>
            <a:r>
              <a:rPr lang="de-CH" dirty="0" err="1"/>
              <a:t>only</a:t>
            </a:r>
            <a:r>
              <a:rPr lang="de-CH" dirty="0"/>
              <a:t> – unabhängig von der Hardware (im Gegensatz zum MAC </a:t>
            </a:r>
            <a:r>
              <a:rPr lang="de-CH" dirty="0" err="1"/>
              <a:t>Sublayer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Typischerweise implementiert auf dem Treiber der NIC (Network Interface Card)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Identifiziert das Netzwerk Protokoll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Error </a:t>
            </a:r>
            <a:r>
              <a:rPr lang="de-CH" dirty="0" err="1"/>
              <a:t>Detection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Flow Control (bei Ethernet II via PAUSE Frame auf MAC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bei Ethernet II häufig </a:t>
            </a:r>
            <a:r>
              <a:rPr lang="de-CH" dirty="0" err="1"/>
              <a:t>bypassed</a:t>
            </a:r>
            <a:r>
              <a:rPr lang="de-CH" dirty="0"/>
              <a:t>, bei WLAN in Gebrauch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2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 gibt’s noch Layer 2 WAN Frames…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683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WAN </a:t>
            </a:r>
            <a:r>
              <a:rPr lang="de-CH" altLang="de-DE" dirty="0" err="1"/>
              <a:t>vs</a:t>
            </a:r>
            <a:r>
              <a:rPr lang="de-CH" altLang="de-DE" dirty="0"/>
              <a:t> LAN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896544"/>
          </a:xfrm>
        </p:spPr>
        <p:txBody>
          <a:bodyPr/>
          <a:lstStyle/>
          <a:p>
            <a:r>
              <a:rPr lang="de-DE" b="1" dirty="0"/>
              <a:t>LAN: </a:t>
            </a:r>
            <a:r>
              <a:rPr lang="de-DE" b="1" err="1"/>
              <a:t>Local</a:t>
            </a:r>
            <a:r>
              <a:rPr lang="de-DE" b="1"/>
              <a:t> Area Network</a:t>
            </a:r>
            <a:endParaRPr lang="de-DE" b="1" dirty="0"/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DE" dirty="0">
                <a:solidFill>
                  <a:srgbClr val="000000"/>
                </a:solidFill>
                <a:cs typeface="Arial"/>
              </a:rPr>
              <a:t>"Geographisch" nah – </a:t>
            </a:r>
            <a:r>
              <a:rPr lang="de-DE" dirty="0" err="1">
                <a:solidFill>
                  <a:srgbClr val="000000"/>
                </a:solidFill>
                <a:cs typeface="Arial"/>
              </a:rPr>
              <a:t>bsp</a:t>
            </a:r>
            <a:r>
              <a:rPr lang="de-DE" dirty="0">
                <a:solidFill>
                  <a:srgbClr val="000000"/>
                </a:solidFill>
                <a:cs typeface="Arial"/>
              </a:rPr>
              <a:t> gleiches Office, gleicher Campus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endParaRPr lang="de-DE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r>
              <a:rPr lang="de-DE" b="1" dirty="0">
                <a:solidFill>
                  <a:srgbClr val="000000"/>
                </a:solidFill>
              </a:rPr>
              <a:t>WAN: Wide Area Network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DE" dirty="0">
                <a:cs typeface="Arial"/>
              </a:rPr>
              <a:t>"Geographisch" fern – </a:t>
            </a:r>
            <a:r>
              <a:rPr lang="de-DE" dirty="0" err="1">
                <a:cs typeface="Arial"/>
              </a:rPr>
              <a:t>bsp</a:t>
            </a:r>
            <a:r>
              <a:rPr lang="de-DE" dirty="0">
                <a:cs typeface="Arial"/>
              </a:rPr>
              <a:t> verschiedene Kontinente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lnSpc>
                <a:spcPct val="114999"/>
              </a:lnSpc>
            </a:pP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27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49193C7-4A6C-4FBD-7C04-CB2687CDD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b="1" dirty="0"/>
              <a:t>Logical Link Control</a:t>
            </a:r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BAB70-1B7C-0645-7E84-B965A2D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62EB8A-32A0-BF05-5A8A-FCCFCB3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B2630-EE0E-BE35-0A86-C2206E7A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C9-9096-BF12-90E4-911AA94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995" y="1692399"/>
            <a:ext cx="11582969" cy="4896544"/>
          </a:xfrm>
        </p:spPr>
        <p:txBody>
          <a:bodyPr/>
          <a:lstStyle/>
          <a:p>
            <a:r>
              <a:rPr lang="de-DE" b="1" dirty="0"/>
              <a:t>LAN-Frames</a:t>
            </a:r>
            <a:r>
              <a:rPr lang="de-DE" dirty="0"/>
              <a:t>: In </a:t>
            </a:r>
            <a:r>
              <a:rPr lang="de-DE" b="1" dirty="0"/>
              <a:t>LANs</a:t>
            </a:r>
            <a:r>
              <a:rPr lang="de-DE" dirty="0"/>
              <a:t> (</a:t>
            </a:r>
            <a:r>
              <a:rPr lang="de-DE" dirty="0" err="1"/>
              <a:t>Local</a:t>
            </a:r>
            <a:r>
              <a:rPr lang="de-DE" dirty="0"/>
              <a:t> Area Networks) ist </a:t>
            </a:r>
            <a:r>
              <a:rPr lang="de-DE" b="1" dirty="0"/>
              <a:t>Ethernet</a:t>
            </a:r>
            <a:r>
              <a:rPr lang="de-DE" dirty="0"/>
              <a:t> das dominierende Protokoll auf </a:t>
            </a:r>
            <a:r>
              <a:rPr lang="de-DE" b="1" dirty="0"/>
              <a:t>Schicht 2</a:t>
            </a:r>
            <a:r>
              <a:rPr lang="de-DE" dirty="0"/>
              <a:t> (Data Link Layer). Ethernet-Frames werden hauptsächlich für die Kommunikation innerhalb lokaler Netzwerke verwendet und sind für </a:t>
            </a:r>
            <a:r>
              <a:rPr lang="de-DE" b="1" dirty="0"/>
              <a:t>kurzstreckige, hochgeschwindigkeitsbasierte Kommunikation</a:t>
            </a:r>
            <a:r>
              <a:rPr lang="de-DE" dirty="0"/>
              <a:t> ausgelegt.</a:t>
            </a:r>
          </a:p>
          <a:p>
            <a:r>
              <a:rPr lang="de-DE" b="1" dirty="0"/>
              <a:t>WAN-Frames</a:t>
            </a:r>
            <a:r>
              <a:rPr lang="de-DE" dirty="0"/>
              <a:t> (Wide Area Network) verwenden eine Vielzahl von Protokollen wie </a:t>
            </a:r>
            <a:r>
              <a:rPr lang="de-DE" b="1" dirty="0"/>
              <a:t>PPP</a:t>
            </a:r>
            <a:r>
              <a:rPr lang="de-DE" dirty="0"/>
              <a:t>, </a:t>
            </a:r>
            <a:r>
              <a:rPr lang="de-DE" b="1" dirty="0"/>
              <a:t>Frame Relay</a:t>
            </a:r>
            <a:r>
              <a:rPr lang="de-DE" dirty="0"/>
              <a:t>, </a:t>
            </a:r>
            <a:r>
              <a:rPr lang="de-DE" b="1" dirty="0"/>
              <a:t>ATM</a:t>
            </a:r>
            <a:r>
              <a:rPr lang="de-DE" dirty="0"/>
              <a:t>, </a:t>
            </a:r>
            <a:r>
              <a:rPr lang="de-DE" b="1" dirty="0"/>
              <a:t>HDLC</a:t>
            </a:r>
            <a:r>
              <a:rPr lang="de-DE" dirty="0"/>
              <a:t> und </a:t>
            </a:r>
            <a:r>
              <a:rPr lang="de-DE" b="1" dirty="0"/>
              <a:t>Ethernet </a:t>
            </a:r>
            <a:r>
              <a:rPr lang="de-DE" b="1" dirty="0" err="1"/>
              <a:t>over</a:t>
            </a:r>
            <a:r>
              <a:rPr lang="de-DE" b="1" dirty="0"/>
              <a:t> WAN</a:t>
            </a:r>
            <a:r>
              <a:rPr lang="de-DE" dirty="0"/>
              <a:t>, um Daten über große geografische Entfernungen zu übertragen. WAN-Frames enthalten oft zusätzliche Funktionen für </a:t>
            </a:r>
            <a:r>
              <a:rPr lang="de-DE" b="1" dirty="0"/>
              <a:t>Fehlerkorrektur</a:t>
            </a:r>
            <a:r>
              <a:rPr lang="de-DE" dirty="0"/>
              <a:t>, </a:t>
            </a:r>
            <a:r>
              <a:rPr lang="de-DE" b="1" dirty="0"/>
              <a:t>Flusssteuerung</a:t>
            </a:r>
            <a:r>
              <a:rPr lang="de-DE" dirty="0"/>
              <a:t> und </a:t>
            </a:r>
            <a:r>
              <a:rPr lang="de-DE" b="1" dirty="0"/>
              <a:t>Verbindungsmanagement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b="1" dirty="0">
                <a:solidFill>
                  <a:srgbClr val="FF0000"/>
                </a:solidFill>
              </a:rPr>
              <a:t>Wichtig – hier wird einfach das Layer 2 Protokoll von dem „normalen“ Ethernet Protokoll ausgetauscht. Darüber auf Layer 3 funktioniert immer noch der „normale“ TCP / IP Stack (könnte aber auch etwas anderes darüber laufen)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85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IPv4 Exkurs (dnet1-Woche2_IPv4-2024)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31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ARP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424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Problem: IP statt MAC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dirty="0"/>
              <a:t>Szenario: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/>
              <a:t>Host 1 hat die IP 192.168.1.10 und will ein Paket an 192.168.1.100 senden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/>
              <a:t>Das Netzwerk ist 192.168.1.0/24.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/>
              <a:t>Der Host weiss also dass sich sein Gegenüber im selben L2 Netzwerk befindet.</a:t>
            </a:r>
          </a:p>
          <a:p>
            <a:pPr marL="625475" indent="-342900">
              <a:buFont typeface="Arial" panose="020B0604020202020204" pitchFamily="34" charset="0"/>
              <a:buChar char="•"/>
            </a:pPr>
            <a:r>
              <a:rPr lang="de-CH" altLang="de-DE" dirty="0"/>
              <a:t>Wie bekommt der Host die MAC-Adresse vom Host mit der IP 192.168.1.100?</a:t>
            </a:r>
            <a:endParaRPr lang="de-DE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37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8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 err="1"/>
              <a:t>Address</a:t>
            </a:r>
            <a:r>
              <a:rPr lang="de-CH" altLang="de-DE" dirty="0"/>
              <a:t> Resolution </a:t>
            </a:r>
            <a:r>
              <a:rPr lang="de-CH" altLang="de-DE" dirty="0" err="1"/>
              <a:t>Protocoll</a:t>
            </a:r>
            <a:r>
              <a:rPr lang="de-CH" altLang="de-DE" dirty="0"/>
              <a:t> (ARP)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8385767" cy="4968751"/>
          </a:xfrm>
        </p:spPr>
        <p:txBody>
          <a:bodyPr/>
          <a:lstStyle/>
          <a:p>
            <a:r>
              <a:rPr lang="de-CH" altLang="de-DE" sz="1400" b="1" dirty="0"/>
              <a:t>Regular:</a:t>
            </a:r>
          </a:p>
          <a:p>
            <a:pPr marL="739775" indent="-457200">
              <a:buFont typeface="+mj-lt"/>
              <a:buAutoNum type="arabicPeriod"/>
            </a:pPr>
            <a:r>
              <a:rPr lang="de-CH" altLang="de-DE" sz="1400" dirty="0"/>
              <a:t>Host A will mit Host B kommunizieren. Host A kennt die IP Adresse </a:t>
            </a:r>
            <a:br>
              <a:rPr lang="de-CH" altLang="de-DE" sz="1400" dirty="0"/>
            </a:br>
            <a:r>
              <a:rPr lang="de-CH" altLang="de-DE" sz="1400" dirty="0"/>
              <a:t>von Host B, nicht aber dessen MAC (Host B ist im selben L2 Netzwerk)</a:t>
            </a:r>
          </a:p>
          <a:p>
            <a:pPr marL="739775" indent="-457200">
              <a:buFont typeface="+mj-lt"/>
              <a:buAutoNum type="arabicPeriod"/>
            </a:pPr>
            <a:r>
              <a:rPr lang="de-CH" altLang="de-DE" sz="1400" dirty="0"/>
              <a:t>Host A erstellt ein ARP Request Paket. Dieser besteht aus</a:t>
            </a:r>
          </a:p>
          <a:p>
            <a:pPr marL="1092200" lvl="1" indent="-457200"/>
            <a:r>
              <a:rPr lang="de-CH" altLang="de-DE" sz="1400" dirty="0"/>
              <a:t>IP und MAC von Host A (source)</a:t>
            </a:r>
          </a:p>
          <a:p>
            <a:pPr marL="1092200" lvl="1" indent="-457200"/>
            <a:r>
              <a:rPr lang="de-CH" altLang="de-DE" sz="1400" dirty="0"/>
              <a:t>IP von Host B (</a:t>
            </a:r>
            <a:r>
              <a:rPr lang="de-CH" altLang="de-DE" sz="1400" dirty="0" err="1"/>
              <a:t>destination</a:t>
            </a:r>
            <a:r>
              <a:rPr lang="de-CH" altLang="de-DE" sz="1400" dirty="0"/>
              <a:t> IP)</a:t>
            </a:r>
          </a:p>
          <a:p>
            <a:pPr marL="1092200" lvl="1" indent="-457200"/>
            <a:r>
              <a:rPr lang="de-CH" altLang="de-DE" sz="1400" dirty="0"/>
              <a:t>Broadcast MAC (</a:t>
            </a:r>
            <a:r>
              <a:rPr lang="de-CH" altLang="de-DE" sz="1400" dirty="0" err="1"/>
              <a:t>destination</a:t>
            </a:r>
            <a:r>
              <a:rPr lang="de-CH" altLang="de-DE" sz="1400" dirty="0"/>
              <a:t> MAC)</a:t>
            </a:r>
          </a:p>
          <a:p>
            <a:pPr marL="739775" indent="-457200">
              <a:buFont typeface="+mj-lt"/>
              <a:buAutoNum type="arabicPeriod"/>
            </a:pPr>
            <a:r>
              <a:rPr lang="de-CH" altLang="de-DE" sz="1400" dirty="0"/>
              <a:t>Kommt es zu einem Switch werden die Infos über source MAC gespeichert </a:t>
            </a:r>
          </a:p>
          <a:p>
            <a:pPr marL="1092200" lvl="1" indent="-457200"/>
            <a:r>
              <a:rPr lang="de-CH" altLang="de-DE" sz="1400" dirty="0"/>
              <a:t>Das Paket wird an alle Mitglieder im Layer 2 weitergeleitet (Broadcast alle Ports)</a:t>
            </a:r>
          </a:p>
          <a:p>
            <a:pPr marL="739775" indent="-457200">
              <a:buFont typeface="+mj-lt"/>
              <a:buAutoNum type="arabicPeriod"/>
            </a:pPr>
            <a:r>
              <a:rPr lang="de-CH" altLang="de-DE" sz="1400" dirty="0"/>
              <a:t>Kommt es beim Host mit der Destination IP an, erstellt dieser eine ARP </a:t>
            </a:r>
            <a:r>
              <a:rPr lang="de-CH" altLang="de-DE" sz="1400" dirty="0" err="1"/>
              <a:t>response</a:t>
            </a:r>
            <a:r>
              <a:rPr lang="de-CH" altLang="de-DE" sz="1400" dirty="0"/>
              <a:t> welche er dann an die MAC des Senders zurück sendet</a:t>
            </a:r>
          </a:p>
          <a:p>
            <a:pPr marL="739775" indent="-457200">
              <a:buFont typeface="+mj-lt"/>
              <a:buAutoNum type="arabicPeriod"/>
            </a:pPr>
            <a:r>
              <a:rPr lang="de-CH" altLang="de-DE" sz="1400" dirty="0"/>
              <a:t>Switches dazwischen leiten den </a:t>
            </a:r>
            <a:r>
              <a:rPr lang="de-CH" altLang="de-DE" sz="1400" dirty="0" err="1"/>
              <a:t>Unicast</a:t>
            </a:r>
            <a:r>
              <a:rPr lang="de-CH" altLang="de-DE" sz="1400" dirty="0"/>
              <a:t> Response gemäss eigener MAC Tabelle weiter.</a:t>
            </a:r>
          </a:p>
          <a:p>
            <a:pPr marL="282575">
              <a:lnSpc>
                <a:spcPct val="114999"/>
              </a:lnSpc>
            </a:pPr>
            <a:endParaRPr lang="de-CH" altLang="de-DE" sz="1400" dirty="0">
              <a:cs typeface="Arial"/>
            </a:endParaRPr>
          </a:p>
          <a:p>
            <a:pPr marL="282575">
              <a:lnSpc>
                <a:spcPct val="114999"/>
              </a:lnSpc>
            </a:pPr>
            <a:r>
              <a:rPr lang="de-CH" altLang="de-DE" sz="1400" i="1" dirty="0">
                <a:cs typeface="Arial"/>
              </a:rPr>
              <a:t>ACHTUNG: L2 Switches erstellen keine ARP Table – sie leiten nur weiter gemäss ihrer MAC </a:t>
            </a:r>
            <a:r>
              <a:rPr lang="de-CH" altLang="de-DE" sz="1400" i="1" err="1">
                <a:cs typeface="Arial"/>
              </a:rPr>
              <a:t>Address</a:t>
            </a:r>
            <a:r>
              <a:rPr lang="de-CH" altLang="de-DE" sz="1400" i="1" dirty="0">
                <a:cs typeface="Arial"/>
              </a:rPr>
              <a:t> Table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38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684FA-2794-F7AC-F60C-AD7D07FC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601" y="184150"/>
            <a:ext cx="3419679" cy="3456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AB9C1-5257-8B8D-0864-2CCB6276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24" y="3708623"/>
            <a:ext cx="3231456" cy="32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5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 err="1"/>
              <a:t>Adress</a:t>
            </a:r>
            <a:r>
              <a:rPr lang="de-CH" altLang="de-DE" dirty="0"/>
              <a:t> Resolution </a:t>
            </a:r>
            <a:r>
              <a:rPr lang="de-CH" altLang="de-DE" dirty="0" err="1"/>
              <a:t>Protocoll</a:t>
            </a:r>
            <a:r>
              <a:rPr lang="de-CH" altLang="de-DE" dirty="0"/>
              <a:t> (ARP)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8385767" cy="4968751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de-CH" sz="1800" b="1" dirty="0" err="1">
                <a:solidFill>
                  <a:srgbClr val="000000"/>
                </a:solidFill>
                <a:ea typeface="+mn-lt"/>
                <a:cs typeface="+mn-lt"/>
              </a:rPr>
              <a:t>Gratuitous</a:t>
            </a:r>
            <a:r>
              <a:rPr lang="de-CH" sz="18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1800" b="1" dirty="0"/>
              <a:t>ARP Message (GARP)</a:t>
            </a:r>
            <a:r>
              <a:rPr lang="de-CH" altLang="de-DE" sz="1800" b="1" dirty="0"/>
              <a:t>:</a:t>
            </a:r>
            <a:endParaRPr lang="en-US" b="1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sz="1800" dirty="0">
                <a:cs typeface="Arial"/>
              </a:rPr>
              <a:t>ARP Message (grundsätzlich an Broadcast Adresse), welche nicht auf einen Request Antwortet und nicht nach einer Adresse sucht. Beispiele sind: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NIC wird eingeschaltet / bekommt eine neue IP Adresse: </a:t>
            </a:r>
            <a:r>
              <a:rPr lang="de-CH" altLang="de-DE" sz="1800" b="1" i="1" dirty="0" err="1">
                <a:cs typeface="Arial"/>
              </a:rPr>
              <a:t>Announcment</a:t>
            </a:r>
            <a:endParaRPr lang="de-CH" altLang="de-DE" sz="1800" b="1" i="1" dirty="0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NIC will prüfen ob jemand anders bereits diese IP hat: </a:t>
            </a:r>
            <a:r>
              <a:rPr lang="de-CH" altLang="de-DE" sz="1800" b="1" i="1" dirty="0">
                <a:cs typeface="Arial"/>
              </a:rPr>
              <a:t>Probe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b="1" i="1" dirty="0">
                <a:cs typeface="Arial"/>
              </a:rPr>
              <a:t>...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800" dirty="0"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39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C624FD-A1D5-B814-A72C-8CC5FE0B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104" y="1549652"/>
            <a:ext cx="3531438" cy="43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BA63E89E-AD65-54B7-76CD-A5A660A4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Erinnere dich – wir arbeiten Paketbasiert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9C795AA-D207-0202-68C1-EC33CC1DD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altLang="de-DE" b="1" dirty="0"/>
              <a:t>Definition «Frame»</a:t>
            </a:r>
            <a:endParaRPr lang="de-CH" b="1" dirty="0"/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dirty="0"/>
              <a:t>Frame ist ein «Paket» auf Layer 2</a:t>
            </a:r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altLang="de-DE" dirty="0">
                <a:solidFill>
                  <a:srgbClr val="FF0000"/>
                </a:solidFill>
              </a:rPr>
              <a:t>Achtung: Immer den Namen </a:t>
            </a:r>
            <a:r>
              <a:rPr lang="de-CH" altLang="de-DE" b="1" dirty="0">
                <a:solidFill>
                  <a:srgbClr val="FF0000"/>
                </a:solidFill>
              </a:rPr>
              <a:t>Frame</a:t>
            </a:r>
            <a:r>
              <a:rPr lang="de-CH" altLang="de-DE" dirty="0">
                <a:solidFill>
                  <a:srgbClr val="FF0000"/>
                </a:solidFill>
              </a:rPr>
              <a:t> für Layer 2 verwenden, sonst gibt’s Verwirrung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altLang="de-DE" dirty="0">
              <a:solidFill>
                <a:srgbClr val="FF0000"/>
              </a:solidFill>
            </a:endParaRPr>
          </a:p>
          <a:p>
            <a:endParaRPr lang="de-CH" altLang="de-DE" dirty="0">
              <a:solidFill>
                <a:srgbClr val="FF0000"/>
              </a:solidFill>
            </a:endParaRPr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7EA2C-6A01-B4B2-7962-3B9E049F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02AF8-1113-E8E0-3FEF-8AA65402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D6A174-390D-E929-ACE2-DC3C2B3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18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Konfigurationsmöglichkeiten / Security </a:t>
            </a:r>
            <a:r>
              <a:rPr lang="de-CH" altLang="de-DE" dirty="0" err="1"/>
              <a:t>Risks</a:t>
            </a:r>
            <a:endParaRPr lang="en-US" dirty="0" err="1"/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de-CH" altLang="de-DE" dirty="0"/>
              <a:t>Konfigurationsmöglichkeiten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CH" altLang="de-DE" dirty="0">
                <a:cs typeface="Arial"/>
              </a:rPr>
              <a:t>ARP Timeout: Wie lange wird die Information MAC – IP behalten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CH" altLang="de-DE" dirty="0">
                <a:cs typeface="Arial"/>
              </a:rPr>
              <a:t>…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endParaRPr lang="de-CH" altLang="de-DE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dirty="0">
                <a:cs typeface="Arial"/>
              </a:rPr>
              <a:t>Security </a:t>
            </a:r>
            <a:r>
              <a:rPr lang="de-CH" altLang="de-DE" dirty="0" err="1">
                <a:cs typeface="Arial"/>
              </a:rPr>
              <a:t>Risks</a:t>
            </a:r>
            <a:endParaRPr lang="de-CH" altLang="de-DE" dirty="0">
              <a:cs typeface="Arial"/>
            </a:endParaRP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CH" altLang="de-DE" dirty="0">
                <a:cs typeface="Arial"/>
              </a:rPr>
              <a:t>ARP Spoofing: Host antwortet obwohl nicht seine MAC Adresse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endParaRPr lang="de-CH" altLang="de-DE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i="1" dirty="0">
                <a:cs typeface="Arial"/>
              </a:rPr>
              <a:t>ACHTUNG: "</a:t>
            </a:r>
            <a:r>
              <a:rPr lang="de-CH" altLang="de-DE" i="1" err="1">
                <a:cs typeface="Arial"/>
              </a:rPr>
              <a:t>arp</a:t>
            </a:r>
            <a:r>
              <a:rPr lang="de-CH" altLang="de-DE" i="1" dirty="0">
                <a:cs typeface="Arial"/>
              </a:rPr>
              <a:t> </a:t>
            </a:r>
            <a:r>
              <a:rPr lang="de-CH" altLang="de-DE" i="1" err="1">
                <a:cs typeface="Arial"/>
              </a:rPr>
              <a:t>table</a:t>
            </a:r>
            <a:r>
              <a:rPr lang="de-CH" altLang="de-DE" i="1" dirty="0">
                <a:cs typeface="Arial"/>
              </a:rPr>
              <a:t>" und "</a:t>
            </a:r>
            <a:r>
              <a:rPr lang="de-CH" altLang="de-DE" i="1" err="1">
                <a:cs typeface="Arial"/>
              </a:rPr>
              <a:t>show</a:t>
            </a:r>
            <a:r>
              <a:rPr lang="de-CH" altLang="de-DE" i="1" dirty="0">
                <a:cs typeface="Arial"/>
              </a:rPr>
              <a:t> mac-</a:t>
            </a:r>
            <a:r>
              <a:rPr lang="de-CH" altLang="de-DE" i="1" err="1">
                <a:cs typeface="Arial"/>
              </a:rPr>
              <a:t>address</a:t>
            </a:r>
            <a:r>
              <a:rPr lang="de-CH" altLang="de-DE" i="1" dirty="0">
                <a:cs typeface="Arial"/>
              </a:rPr>
              <a:t>-</a:t>
            </a:r>
            <a:r>
              <a:rPr lang="de-CH" altLang="de-DE" i="1" err="1">
                <a:cs typeface="Arial"/>
              </a:rPr>
              <a:t>table</a:t>
            </a:r>
            <a:r>
              <a:rPr lang="de-CH" altLang="de-DE" i="1" dirty="0">
                <a:cs typeface="Arial"/>
              </a:rPr>
              <a:t>" ist nicht das gleiche!</a:t>
            </a:r>
          </a:p>
          <a:p>
            <a:pPr>
              <a:lnSpc>
                <a:spcPct val="114999"/>
              </a:lnSpc>
            </a:pPr>
            <a:endParaRPr lang="de-CH" altLang="de-DE" i="1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dirty="0">
                <a:ea typeface="+mn-lt"/>
                <a:cs typeface="+mn-lt"/>
                <a:hlinkClick r:id="rId2"/>
              </a:rPr>
              <a:t>Referenz</a:t>
            </a:r>
            <a:r>
              <a:rPr lang="de-CH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 </a:t>
            </a:r>
            <a:endParaRPr lang="de-CH" dirty="0"/>
          </a:p>
          <a:p>
            <a:pPr>
              <a:lnSpc>
                <a:spcPct val="114999"/>
              </a:lnSpc>
            </a:pPr>
            <a:endParaRPr lang="de-CH" altLang="de-DE" dirty="0"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40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81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6463C-C38D-DAC0-74A1-1F9B17CB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1DEB4-7CEB-F119-1DD5-43C8496A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F9FBB-9CD9-EF9F-622C-364D2E50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41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CE1D70-C37B-199F-B8B9-640261D3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Switch MAC Address Table (</a:t>
            </a:r>
            <a:r>
              <a:rPr lang="en-US" dirty="0" err="1">
                <a:cs typeface="Arial"/>
              </a:rPr>
              <a:t>nicht</a:t>
            </a:r>
            <a:r>
              <a:rPr lang="en-US" dirty="0">
                <a:cs typeface="Arial"/>
              </a:rPr>
              <a:t> ARP!)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11073-CC1A-577C-EAB8-F066EF4D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74" y="1890666"/>
            <a:ext cx="10641391" cy="43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7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Übung ARP Request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23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VLAN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14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Problem: Alle sehen alles auf Layer 2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CH" altLang="de-DE" dirty="0">
                <a:cs typeface="Arial"/>
              </a:rPr>
              <a:t>Wie kann die Broadcast Domain eingeschränkt werden?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de-CH" altLang="de-DE" dirty="0">
                <a:cs typeface="Arial"/>
              </a:rPr>
              <a:t>Wie kann ein Netzwerk auf Layer 2 unterteilt werden?</a:t>
            </a:r>
            <a:endParaRPr lang="en-US">
              <a:cs typeface="Arial"/>
            </a:endParaRPr>
          </a:p>
          <a:p>
            <a:pPr>
              <a:lnSpc>
                <a:spcPct val="114999"/>
              </a:lnSpc>
            </a:pPr>
            <a:endParaRPr lang="de-CH" altLang="de-DE" dirty="0"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44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09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>
                <a:cs typeface="Arial"/>
              </a:rPr>
              <a:t>Unterteilung des L2 Netzwerks in VLANs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11711444" cy="4968751"/>
          </a:xfrm>
        </p:spPr>
        <p:txBody>
          <a:bodyPr/>
          <a:lstStyle/>
          <a:p>
            <a:r>
              <a:rPr lang="de-CH" altLang="de-DE" sz="1800" b="1" dirty="0">
                <a:cs typeface="Arial"/>
              </a:rPr>
              <a:t>Grundsätzliche:</a:t>
            </a:r>
            <a:endParaRPr lang="en-US" b="1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sz="1800" dirty="0">
                <a:cs typeface="Arial"/>
              </a:rPr>
              <a:t>Ein Switch oder Router kann auf seinen Ports das L2 Netz unterteilen und bestimmen, welches VLAN über welche Ports kommunizieren kann </a:t>
            </a:r>
            <a:endParaRPr lang="en-US" b="1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solidFill>
                  <a:srgbClr val="000000"/>
                </a:solidFill>
                <a:ea typeface="+mn-lt"/>
                <a:cs typeface="+mn-lt"/>
              </a:rPr>
              <a:t>IEEE 802.1Q definiert </a:t>
            </a:r>
            <a:endParaRPr lang="de-CH" altLang="de-DE" sz="1800" dirty="0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4094 Tags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800" dirty="0">
              <a:cs typeface="Arial"/>
            </a:endParaRPr>
          </a:p>
          <a:p>
            <a:pPr indent="-45720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802.1Q Tag</a:t>
            </a:r>
          </a:p>
          <a:p>
            <a:pPr marL="638175" lvl="1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Erste 2 Bytes: </a:t>
            </a:r>
            <a:r>
              <a:rPr lang="de-CH" sz="1800" dirty="0">
                <a:ea typeface="+mn-lt"/>
                <a:cs typeface="+mn-lt"/>
              </a:rPr>
              <a:t>0x8100 (</a:t>
            </a:r>
            <a:r>
              <a:rPr lang="de-CH" sz="1800" dirty="0" err="1">
                <a:ea typeface="+mn-lt"/>
                <a:cs typeface="+mn-lt"/>
              </a:rPr>
              <a:t>Protokollindentifikation</a:t>
            </a:r>
            <a:r>
              <a:rPr lang="de-CH" sz="1800" dirty="0">
                <a:ea typeface="+mn-lt"/>
                <a:cs typeface="+mn-lt"/>
              </a:rPr>
              <a:t>)</a:t>
            </a:r>
            <a:endParaRPr lang="de-CH" altLang="de-DE" sz="1800" dirty="0">
              <a:cs typeface="Arial"/>
            </a:endParaRPr>
          </a:p>
          <a:p>
            <a:pPr marL="638175" lvl="1" indent="-285750">
              <a:lnSpc>
                <a:spcPct val="114999"/>
              </a:lnSpc>
              <a:buFont typeface="Arial"/>
              <a:buChar char="•"/>
            </a:pPr>
            <a:r>
              <a:rPr lang="de-CH" sz="1800" dirty="0">
                <a:cs typeface="Arial"/>
              </a:rPr>
              <a:t>Letzte 2 Bytes: VLAN Nummer (1 – 4094)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800" dirty="0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800" dirty="0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800" dirty="0"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45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6" name="Picture 5" descr="A close-up of a white box&#10;&#10;Description automatically generated">
            <a:extLst>
              <a:ext uri="{FF2B5EF4-FFF2-40B4-BE49-F238E27FC236}">
                <a16:creationId xmlns:a16="http://schemas.microsoft.com/office/drawing/2014/main" id="{E0EE2A21-C739-CF59-4AA9-3F112321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56" y="2975759"/>
            <a:ext cx="8591342" cy="11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de-CH" sz="1800" dirty="0">
                <a:cs typeface="Arial"/>
              </a:rPr>
              <a:t>Zwischenfrage: Wie kann ein Switch einen Frame Type erkennen (Ethernet II </a:t>
            </a:r>
            <a:r>
              <a:rPr lang="de-CH" sz="1800" dirty="0" err="1">
                <a:cs typeface="Arial"/>
              </a:rPr>
              <a:t>vs</a:t>
            </a:r>
            <a:r>
              <a:rPr lang="de-CH" sz="1800" dirty="0">
                <a:cs typeface="Arial"/>
              </a:rPr>
              <a:t> 802.3 </a:t>
            </a:r>
            <a:r>
              <a:rPr lang="de-CH" sz="1800" dirty="0" err="1">
                <a:cs typeface="Arial"/>
              </a:rPr>
              <a:t>vs</a:t>
            </a:r>
            <a:r>
              <a:rPr lang="de-CH" sz="1800" dirty="0">
                <a:cs typeface="Arial"/>
              </a:rPr>
              <a:t> 802.1Q)</a:t>
            </a:r>
            <a:endParaRPr lang="en-US" sz="1800" dirty="0">
              <a:cs typeface="Arial"/>
            </a:endParaRPr>
          </a:p>
          <a:p>
            <a:endParaRPr lang="de-CH" altLang="de-DE" dirty="0">
              <a:cs typeface="Arial"/>
            </a:endParaRP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11711444" cy="4968751"/>
          </a:xfrm>
        </p:spPr>
        <p:txBody>
          <a:bodyPr/>
          <a:lstStyle/>
          <a:p>
            <a:r>
              <a:rPr lang="de-CH" altLang="de-DE" sz="1800" b="1" dirty="0">
                <a:cs typeface="Arial"/>
              </a:rPr>
              <a:t>Entscheidungsbaum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Wenn nach Source MAC und </a:t>
            </a:r>
            <a:r>
              <a:rPr lang="de-CH" altLang="de-DE" sz="1800" dirty="0" err="1">
                <a:cs typeface="Arial"/>
              </a:rPr>
              <a:t>Dest</a:t>
            </a:r>
            <a:r>
              <a:rPr lang="de-CH" altLang="de-DE" sz="1800" dirty="0">
                <a:cs typeface="Arial"/>
              </a:rPr>
              <a:t> MAC 0x8100 kommt ist es ein 802.1Q Frame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Wenn nach Source MAC und </a:t>
            </a:r>
            <a:r>
              <a:rPr lang="de-CH" altLang="de-DE" sz="1800" dirty="0" err="1">
                <a:cs typeface="Arial"/>
              </a:rPr>
              <a:t>Dest</a:t>
            </a:r>
            <a:r>
              <a:rPr lang="de-CH" altLang="de-DE" sz="1800" dirty="0">
                <a:cs typeface="Arial"/>
              </a:rPr>
              <a:t> MAC </a:t>
            </a:r>
            <a:r>
              <a:rPr lang="de-CH" altLang="de-DE" sz="1800" dirty="0">
                <a:ea typeface="+mn-lt"/>
                <a:cs typeface="+mn-lt"/>
              </a:rPr>
              <a:t>die nächsten zwei Bytes &gt; 1536 ist -&gt; Ethernet II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de-CH" altLang="de-DE" sz="1800" dirty="0">
                <a:cs typeface="Arial"/>
              </a:rPr>
              <a:t>….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46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84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5876F3-E3D4-C95B-7367-70FA738C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>
                <a:cs typeface="Arial"/>
              </a:rPr>
              <a:t>Unterteilung des L2 Netzwerks in VLANs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ABDA1B7-CBBD-A52B-1A7E-78F3D1D2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996" y="1692399"/>
            <a:ext cx="11711444" cy="4968751"/>
          </a:xfrm>
        </p:spPr>
        <p:txBody>
          <a:bodyPr/>
          <a:lstStyle/>
          <a:p>
            <a:r>
              <a:rPr lang="de-CH" altLang="de-DE" sz="1700" dirty="0">
                <a:cs typeface="Arial"/>
              </a:rPr>
              <a:t>Grundsätzliche zwei Modes:</a:t>
            </a:r>
            <a:endParaRPr lang="en-US" sz="170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sz="1700" b="1" err="1">
                <a:cs typeface="Arial"/>
              </a:rPr>
              <a:t>Switchport</a:t>
            </a:r>
            <a:r>
              <a:rPr lang="de-CH" altLang="de-DE" sz="1700" b="1" dirty="0">
                <a:cs typeface="Arial"/>
              </a:rPr>
              <a:t> Access Mode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de-CH" altLang="de-DE" sz="1700" dirty="0">
                <a:cs typeface="Arial"/>
              </a:rPr>
              <a:t>Der Port wird auf das VLAN geschaltet und zu dessen Broadcast Domain hinzugefügt. Für den angeschlossenen Host ist nicht ersichtlich ob er an einem VLAN hängt oder nicht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de-CH" altLang="de-DE" sz="1700" dirty="0">
                <a:cs typeface="Arial"/>
              </a:rPr>
              <a:t>Typischerweise Hosts (oder Switches welche nur diese Broadcast Domain bedienen)</a:t>
            </a:r>
            <a:br>
              <a:rPr lang="de-CH" altLang="de-DE" sz="1700" dirty="0">
                <a:cs typeface="Arial"/>
              </a:rPr>
            </a:br>
            <a:endParaRPr lang="de-CH" altLang="de-DE" sz="1700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sz="1700" b="1" err="1">
                <a:cs typeface="Arial"/>
              </a:rPr>
              <a:t>Switchport</a:t>
            </a:r>
            <a:r>
              <a:rPr lang="de-CH" altLang="de-DE" sz="1700" b="1" dirty="0">
                <a:cs typeface="Arial"/>
              </a:rPr>
              <a:t> Trunk Mode</a:t>
            </a:r>
          </a:p>
          <a:p>
            <a:pPr marL="285750" indent="-285750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de-CH" altLang="de-DE" sz="1700" dirty="0">
                <a:cs typeface="Arial"/>
              </a:rPr>
              <a:t>Der Port leitet allen Traffic der darauf </a:t>
            </a:r>
            <a:r>
              <a:rPr lang="de-CH" altLang="de-DE" sz="1700" err="1">
                <a:cs typeface="Arial"/>
              </a:rPr>
              <a:t>aufgeschaltenen</a:t>
            </a:r>
            <a:r>
              <a:rPr lang="de-CH" altLang="de-DE" sz="1700" dirty="0">
                <a:cs typeface="Arial"/>
              </a:rPr>
              <a:t> VLAN weiter (in 802.1Q Frames mit VLAN </a:t>
            </a:r>
            <a:r>
              <a:rPr lang="de-CH" altLang="de-DE" sz="1700" err="1">
                <a:cs typeface="Arial"/>
              </a:rPr>
              <a:t>tagging</a:t>
            </a:r>
            <a:r>
              <a:rPr lang="de-CH" altLang="de-DE" sz="1700" dirty="0">
                <a:cs typeface="Arial"/>
              </a:rPr>
              <a:t>)</a:t>
            </a:r>
          </a:p>
          <a:p>
            <a:pPr marL="285750" indent="-285750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de-CH" altLang="de-DE" sz="1700" dirty="0">
                <a:cs typeface="Arial"/>
              </a:rPr>
              <a:t>Typischerweise bei Switch </a:t>
            </a:r>
            <a:r>
              <a:rPr lang="de-CH" altLang="de-DE" sz="1700" err="1">
                <a:cs typeface="Arial"/>
              </a:rPr>
              <a:t>to</a:t>
            </a:r>
            <a:r>
              <a:rPr lang="de-CH" altLang="de-DE" sz="1700" dirty="0">
                <a:cs typeface="Arial"/>
              </a:rPr>
              <a:t> Switch, Switch </a:t>
            </a:r>
            <a:r>
              <a:rPr lang="de-CH" altLang="de-DE" sz="1700" err="1">
                <a:cs typeface="Arial"/>
              </a:rPr>
              <a:t>to</a:t>
            </a:r>
            <a:r>
              <a:rPr lang="de-CH" altLang="de-DE" sz="1700" dirty="0">
                <a:cs typeface="Arial"/>
              </a:rPr>
              <a:t> Router oder </a:t>
            </a:r>
            <a:r>
              <a:rPr lang="de-CH" altLang="de-DE" sz="1700" err="1">
                <a:cs typeface="Arial"/>
              </a:rPr>
              <a:t>to</a:t>
            </a:r>
            <a:r>
              <a:rPr lang="de-CH" altLang="de-DE" sz="1700">
                <a:cs typeface="Arial"/>
              </a:rPr>
              <a:t> Hypervisor Hosts</a:t>
            </a:r>
            <a:endParaRPr lang="de-CH" sz="1700">
              <a:cs typeface="Arial"/>
            </a:endParaRPr>
          </a:p>
          <a:p>
            <a:pPr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</a:pPr>
            <a:endParaRPr lang="de-CH" altLang="de-DE" sz="1700" dirty="0">
              <a:cs typeface="Arial"/>
            </a:endParaRPr>
          </a:p>
          <a:p>
            <a:pPr>
              <a:lnSpc>
                <a:spcPct val="114999"/>
              </a:lnSpc>
            </a:pPr>
            <a:r>
              <a:rPr lang="de-CH" altLang="de-DE" sz="1700" i="1" dirty="0">
                <a:cs typeface="Arial"/>
              </a:rPr>
              <a:t>ACHTUNG: Das </a:t>
            </a:r>
            <a:r>
              <a:rPr lang="de-CH" altLang="de-DE" sz="1700" i="1" dirty="0" err="1">
                <a:cs typeface="Arial"/>
              </a:rPr>
              <a:t>default</a:t>
            </a:r>
            <a:r>
              <a:rPr lang="de-CH" altLang="de-DE" sz="1700" i="1" dirty="0">
                <a:cs typeface="Arial"/>
              </a:rPr>
              <a:t> VLAN (ohne Tag) im Trunk Mode muss auf beiden Seiten dasselbe sein, da darüber </a:t>
            </a:r>
            <a:r>
              <a:rPr lang="de-CH" altLang="de-DE" sz="1700" i="1" dirty="0" err="1">
                <a:cs typeface="Arial"/>
              </a:rPr>
              <a:t>Spanning</a:t>
            </a:r>
            <a:r>
              <a:rPr lang="de-CH" altLang="de-DE" sz="1700" i="1" dirty="0">
                <a:cs typeface="Arial"/>
              </a:rPr>
              <a:t> </a:t>
            </a:r>
            <a:r>
              <a:rPr lang="de-CH" altLang="de-DE" sz="1700" i="1" dirty="0" err="1">
                <a:cs typeface="Arial"/>
              </a:rPr>
              <a:t>Tree</a:t>
            </a:r>
            <a:r>
              <a:rPr lang="de-CH" altLang="de-DE" sz="1700" i="1" dirty="0">
                <a:cs typeface="Arial"/>
              </a:rPr>
              <a:t> läuft!</a:t>
            </a:r>
          </a:p>
          <a:p>
            <a:pPr>
              <a:lnSpc>
                <a:spcPct val="114999"/>
              </a:lnSpc>
            </a:pPr>
            <a:r>
              <a:rPr lang="de-CH" sz="1700" i="1" dirty="0">
                <a:cs typeface="Arial"/>
                <a:hlinkClick r:id="rId2"/>
              </a:rPr>
              <a:t>Referenz</a:t>
            </a:r>
            <a:r>
              <a:rPr lang="de-CH" sz="1700" i="1" dirty="0">
                <a:cs typeface="Arial"/>
              </a:rPr>
              <a:t> </a:t>
            </a:r>
            <a:endParaRPr lang="de-CH" sz="1700">
              <a:cs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de-CH" altLang="de-DE" sz="1700" dirty="0"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9FE86-0D56-0A59-F770-5DDC9C7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1897C-1FF3-3EB6-14A9-F1437595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BD7725-E446-D16E-DAB9-D1C66070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47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79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Übung VLAN-Konfiguration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63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B9F309E-387E-C88F-E168-BEDB19235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Data Link Layer Aufgaben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F0A2-7FEA-A0A3-4732-A14F011F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CH" dirty="0"/>
              <a:t>Die Teilaufgaben der Schicht 2 :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Regelt die Kommunikation zwischen Netzwerkkarten innerhalb desselben Netzwerks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Verpackt Layer 3 Pakete in Layer 2 Frames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 err="1"/>
              <a:t>Congestion</a:t>
            </a:r>
            <a:r>
              <a:rPr lang="de-CH" dirty="0"/>
              <a:t> Management</a:t>
            </a:r>
          </a:p>
          <a:p>
            <a:pPr marL="378047" indent="-378047">
              <a:buFont typeface="Arial" panose="020B0604020202020204" pitchFamily="34" charset="0"/>
              <a:buChar char="•"/>
              <a:defRPr/>
            </a:pPr>
            <a:r>
              <a:rPr lang="de-CH" dirty="0"/>
              <a:t>Fehler </a:t>
            </a:r>
            <a:r>
              <a:rPr lang="de-CH" dirty="0" err="1"/>
              <a:t>Detection</a:t>
            </a:r>
            <a:r>
              <a:rPr lang="de-CH" dirty="0"/>
              <a:t> / </a:t>
            </a:r>
            <a:r>
              <a:rPr lang="de-CH" dirty="0" err="1"/>
              <a:t>Rejection</a:t>
            </a:r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CA2079-D5E3-F167-9190-4054705D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582BCB8D-DDB3-0727-3138-EA8ECE86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A7F76868-EDD6-C232-15CF-DA346519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9E6AC-C84A-B747-8F49-1E12FB9C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5A08B8-42E8-E24E-A1E3-A6E5F63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E6EB07-AEF9-2947-83FF-79AAF1A8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B438C5-78D3-BA45-8598-54344CD4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Verwirrung vermeiden – sind wir nun in Layer 1 oder 2?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0E51109-78B8-DC31-CD04-565EFBC8B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682" y="1510667"/>
            <a:ext cx="11635441" cy="49687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Im TCP/IP Stack regeln die IEEE Standards sowohl den physischen Layer (letzte Lektion), wie auch Teile des Layer2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823FC3-D011-93D0-0B5C-7CA3C3CB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59" y="2196455"/>
            <a:ext cx="10801200" cy="46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0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454B1B5-E669-AF49-A0AE-547CF39A8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MAC </a:t>
            </a:r>
            <a:r>
              <a:rPr lang="de-CH" dirty="0" err="1"/>
              <a:t>Sublayer</a:t>
            </a:r>
            <a:r>
              <a:rPr lang="de-CH" dirty="0"/>
              <a:t> (Media Access Control)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1C48B-8549-4440-91D4-88E0DE613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45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BA63E89E-AD65-54B7-76CD-A5A660A4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Problemstellung – Wer ist Wer?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9C795AA-D207-0202-68C1-EC33CC1DD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CH" dirty="0" err="1"/>
              <a:t>ménage</a:t>
            </a:r>
            <a:r>
              <a:rPr lang="de-CH" dirty="0"/>
              <a:t> à </a:t>
            </a:r>
            <a:r>
              <a:rPr lang="de-CH" dirty="0" err="1"/>
              <a:t>trois</a:t>
            </a:r>
            <a:r>
              <a:rPr lang="de-CH" dirty="0"/>
              <a:t> plus»</a:t>
            </a:r>
          </a:p>
          <a:p>
            <a:r>
              <a:rPr lang="de-CH" altLang="de-DE" dirty="0"/>
              <a:t>Es sollen mehrere Teilnehmer über eine geteilte Infrastruktur miteinander Kommunizieren</a:t>
            </a:r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7EA2C-6A01-B4B2-7962-3B9E049F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02AF8-1113-E8E0-3FEF-8AA65402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D6A174-390D-E929-ACE2-DC3C2B3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9F527-3F56-34FC-88F7-D71DCCDD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" t="25362" b="18640"/>
          <a:stretch/>
        </p:blipFill>
        <p:spPr>
          <a:xfrm>
            <a:off x="3265091" y="3283240"/>
            <a:ext cx="6003032" cy="1944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5F64C-85B6-E893-349B-F2E3B02247DC}"/>
              </a:ext>
            </a:extLst>
          </p:cNvPr>
          <p:cNvSpPr txBox="1"/>
          <p:nvPr/>
        </p:nvSpPr>
        <p:spPr>
          <a:xfrm>
            <a:off x="2905051" y="5231728"/>
            <a:ext cx="129614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700" dirty="0"/>
              <a:t>www.jagranjosh.com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BA63E89E-AD65-54B7-76CD-A5A660A4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de-DE" dirty="0"/>
              <a:t>Es wird mehr Organisation benötigt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9C795AA-D207-0202-68C1-EC33CC1DD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Identifikation jedes Teilnehmers via </a:t>
            </a:r>
            <a:r>
              <a:rPr lang="de-CH" b="1" dirty="0"/>
              <a:t>MAC Adresse</a:t>
            </a:r>
            <a:r>
              <a:rPr lang="de-CH" dirty="0"/>
              <a:t> (Media Access Control)</a:t>
            </a:r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dirty="0"/>
              <a:t>Hardware Adresse eines Netzwerkadapters</a:t>
            </a:r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dirty="0"/>
              <a:t>«Physische Adresse»</a:t>
            </a:r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dirty="0"/>
              <a:t>Grundsätzlich weltweit einzigartig!</a:t>
            </a:r>
          </a:p>
          <a:p>
            <a:pPr marL="538163" indent="-342900">
              <a:buFont typeface="Arial" panose="020B0604020202020204" pitchFamily="34" charset="0"/>
              <a:buChar char="•"/>
            </a:pPr>
            <a:r>
              <a:rPr lang="de-CH" dirty="0"/>
              <a:t>Verfasst in HEX code (8 </a:t>
            </a:r>
            <a:r>
              <a:rPr lang="de-CH" dirty="0" err="1"/>
              <a:t>bit</a:t>
            </a:r>
            <a:r>
              <a:rPr lang="de-CH" dirty="0"/>
              <a:t> pro Feld)</a:t>
            </a:r>
          </a:p>
          <a:p>
            <a:pPr marL="195263"/>
            <a:endParaRPr lang="de-CH" dirty="0"/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  <a:p>
            <a:endParaRPr lang="de-CH" alt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7EA2C-6A01-B4B2-7962-3B9E049F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35666" y="7197725"/>
            <a:ext cx="1087649" cy="179388"/>
          </a:xfrm>
        </p:spPr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01.10.2024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02AF8-1113-E8E0-3FEF-8AA65402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000" y="7197725"/>
            <a:ext cx="9409666" cy="179388"/>
          </a:xfrm>
        </p:spPr>
        <p:txBody>
          <a:bodyPr/>
          <a:lstStyle/>
          <a:p>
            <a:r>
              <a:rPr lang="de-CH" dirty="0"/>
              <a:t>Datennetze (dnet1)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D6A174-390D-E929-ACE2-DC3C2B3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314" y="7197725"/>
            <a:ext cx="1085654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7501D-BDE1-B518-830A-61DC7559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755" y="2556495"/>
            <a:ext cx="2586633" cy="1872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26494-4F9A-41C2-F352-E8B788A3118D}"/>
              </a:ext>
            </a:extLst>
          </p:cNvPr>
          <p:cNvSpPr txBox="1"/>
          <p:nvPr/>
        </p:nvSpPr>
        <p:spPr>
          <a:xfrm>
            <a:off x="9241755" y="4429377"/>
            <a:ext cx="5760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700" dirty="0"/>
              <a:t>Wikipedia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1515379675"/>
      </p:ext>
    </p:extLst>
  </p:cSld>
  <p:clrMapOvr>
    <a:masterClrMapping/>
  </p:clrMapOvr>
</p:sld>
</file>

<file path=ppt/theme/theme1.xml><?xml version="1.0" encoding="utf-8"?>
<a:theme xmlns:a="http://schemas.openxmlformats.org/drawingml/2006/main" name="APS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T-PP.potx" id="{EAF4ED23-7C23-451B-B7AB-FFB3DC93DE2B}" vid="{D702CD35-F07D-4B39-9B4F-C033B80364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C764BFD121A654BAFEE3F0D30D09696" ma:contentTypeVersion="4" ma:contentTypeDescription="Ein neues Dokument erstellen." ma:contentTypeScope="" ma:versionID="f0b21a448d18db25e00af343419af742">
  <xsd:schema xmlns:xsd="http://www.w3.org/2001/XMLSchema" xmlns:xs="http://www.w3.org/2001/XMLSchema" xmlns:p="http://schemas.microsoft.com/office/2006/metadata/properties" xmlns:ns2="69e60002-4b69-4aad-9e3a-e3a9db2b0f4f" targetNamespace="http://schemas.microsoft.com/office/2006/metadata/properties" ma:root="true" ma:fieldsID="a976930b042ac8693047c70f2498f757" ns2:_="">
    <xsd:import namespace="69e60002-4b69-4aad-9e3a-e3a9db2b0f4f"/>
    <xsd:element name="properties">
      <xsd:complexType>
        <xsd:sequence>
          <xsd:element name="documentManagement">
            <xsd:complexType>
              <xsd:all>
                <xsd:element ref="ns2:Vorlage"/>
                <xsd:element ref="ns2:Sprache" minOccurs="0"/>
                <xsd:element ref="ns2:Format" minOccurs="0"/>
                <xsd:element ref="ns2:Organisation_x0020__x002f__x0020_Hochschul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60002-4b69-4aad-9e3a-e3a9db2b0f4f" elementFormDefault="qualified">
    <xsd:import namespace="http://schemas.microsoft.com/office/2006/documentManagement/types"/>
    <xsd:import namespace="http://schemas.microsoft.com/office/infopath/2007/PartnerControls"/>
    <xsd:element name="Vorlage" ma:index="8" ma:displayName="Vorlagetyp" ma:format="Dropdown" ma:internalName="Vorlage">
      <xsd:simpleType>
        <xsd:restriction base="dms:Choice">
          <xsd:enumeration value="Brief"/>
          <xsd:enumeration value="Bericht"/>
          <xsd:enumeration value="A4-Sitzungseinladung"/>
          <xsd:enumeration value="A4-Sitzungsprotokoll"/>
          <xsd:enumeration value="Führungsdokument"/>
          <xsd:enumeration value="Power Point"/>
          <xsd:enumeration value="Aktennotiz"/>
          <xsd:enumeration value="Direktionsgeschäft"/>
          <xsd:enumeration value="Normal-Vorlage (leeres Dokument)"/>
          <xsd:enumeration value="E-Mail-Signatur"/>
        </xsd:restriction>
      </xsd:simpleType>
    </xsd:element>
    <xsd:element name="Sprache" ma:index="9" nillable="true" ma:displayName="Sprache" ma:format="Dropdown" ma:internalName="Sprache">
      <xsd:simpleType>
        <xsd:restriction base="dms:Choice">
          <xsd:enumeration value="Deutsch"/>
          <xsd:enumeration value="Englisch"/>
        </xsd:restriction>
      </xsd:simpleType>
    </xsd:element>
    <xsd:element name="Format" ma:index="10" nillable="true" ma:displayName="Format" ma:format="Dropdown" ma:internalName="Format">
      <xsd:simpleType>
        <xsd:restriction base="dms:Choice">
          <xsd:enumeration value="kurz"/>
          <xsd:enumeration value="lang"/>
        </xsd:restriction>
      </xsd:simpleType>
    </xsd:element>
    <xsd:element name="Organisation_x0020__x002f__x0020_Hochschule" ma:index="11" ma:displayName="Organisation / Hochschule" ma:format="Dropdown" ma:internalName="Organisation_x0020__x002f__x0020_Hochschule">
      <xsd:simpleType>
        <xsd:restriction base="dms:Choice">
          <xsd:enumeration value="FHNW"/>
          <xsd:enumeration value="APS"/>
          <xsd:enumeration value="HABG"/>
          <xsd:enumeration value="HGK"/>
          <xsd:enumeration value="HLS"/>
          <xsd:enumeration value="HSA"/>
          <xsd:enumeration value="HT"/>
          <xsd:enumeration value="HSW"/>
          <xsd:enumeration value="PH"/>
          <xsd:enumeration value="SE"/>
          <xsd:enumeration value="MHS"/>
          <xsd:enumeration value="HSM"/>
          <xsd:enumeration value="SCB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rache xmlns="69e60002-4b69-4aad-9e3a-e3a9db2b0f4f">Deutsch</Sprache>
    <Format xmlns="69e60002-4b69-4aad-9e3a-e3a9db2b0f4f" xsi:nil="true"/>
    <Organisation_x0020__x002f__x0020_Hochschule xmlns="69e60002-4b69-4aad-9e3a-e3a9db2b0f4f">HT</Organisation_x0020__x002f__x0020_Hochschule>
    <Vorlage xmlns="69e60002-4b69-4aad-9e3a-e3a9db2b0f4f">Power Point</Vorlage>
  </documentManagement>
</p:properties>
</file>

<file path=customXml/itemProps1.xml><?xml version="1.0" encoding="utf-8"?>
<ds:datastoreItem xmlns:ds="http://schemas.openxmlformats.org/officeDocument/2006/customXml" ds:itemID="{26A8442A-67F8-430D-8044-225D67DEAF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e60002-4b69-4aad-9e3a-e3a9db2b0f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5CF186-4C7A-47A1-8ABD-057E3CB507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EA6BA5-C545-4B86-82F9-D6652E8AFC76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69e60002-4b69-4aad-9e3a-e3a9db2b0f4f"/>
    <ds:schemaRef ds:uri="http://schemas.microsoft.com/office/infopath/2007/PartnerControl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2039</Words>
  <Application>Microsoft Office PowerPoint</Application>
  <PresentationFormat>Custom</PresentationFormat>
  <Paragraphs>339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Aptos Display</vt:lpstr>
      <vt:lpstr>Aptos</vt:lpstr>
      <vt:lpstr>Google Sans</vt:lpstr>
      <vt:lpstr>APS-PP</vt:lpstr>
      <vt:lpstr>Office Theme</vt:lpstr>
      <vt:lpstr>Modul Datennetze 1</vt:lpstr>
      <vt:lpstr>Rekapitulation</vt:lpstr>
      <vt:lpstr>Wo im OSI Modell befinden wir uns</vt:lpstr>
      <vt:lpstr>Erinnere dich – wir arbeiten Paketbasiert</vt:lpstr>
      <vt:lpstr>Data Link Layer Aufgaben </vt:lpstr>
      <vt:lpstr>Verwirrung vermeiden – sind wir nun in Layer 1 oder 2?</vt:lpstr>
      <vt:lpstr>PowerPoint Presentation</vt:lpstr>
      <vt:lpstr>Problemstellung – Wer ist Wer?</vt:lpstr>
      <vt:lpstr>Es wird mehr Organisation benötigt</vt:lpstr>
      <vt:lpstr>Spezielle MAC Adressen</vt:lpstr>
      <vt:lpstr>Spezielle MAC Adressen</vt:lpstr>
      <vt:lpstr>Definition eines Frames (Beispiel Ethernet II)</vt:lpstr>
      <vt:lpstr>Problem Lost in Transition – Wie stelle ich fest ob der Data Teil noch stimmt?</vt:lpstr>
      <vt:lpstr>Definition eines Frames (Legacy)</vt:lpstr>
      <vt:lpstr>Frame Eigenschaften</vt:lpstr>
      <vt:lpstr>PowerPoint Presentation</vt:lpstr>
      <vt:lpstr>Schauen wir uns einen Frame an</vt:lpstr>
      <vt:lpstr>Problem wer darf wann sprechen?</vt:lpstr>
      <vt:lpstr>Ansatz 1 Kindergarten (Controlled Access)</vt:lpstr>
      <vt:lpstr>Ansatz 1: TokenRing (Exkurs)</vt:lpstr>
      <vt:lpstr>Problem</vt:lpstr>
      <vt:lpstr>Physikalische LAN Topologien</vt:lpstr>
      <vt:lpstr>Ansatz 2: Ethernet mit Hub</vt:lpstr>
      <vt:lpstr>Problem</vt:lpstr>
      <vt:lpstr>Definition: Collision Domain</vt:lpstr>
      <vt:lpstr>Lösung 1: Collision Detection</vt:lpstr>
      <vt:lpstr>Lösung 2: Collision Avoidance</vt:lpstr>
      <vt:lpstr>Lösung 3: Verkleinerung Collision Domains</vt:lpstr>
      <vt:lpstr>Zusammenfassung MAC Sublayer</vt:lpstr>
      <vt:lpstr>PowerPoint Presentation</vt:lpstr>
      <vt:lpstr>Logical Link Control</vt:lpstr>
      <vt:lpstr>PowerPoint Presentation</vt:lpstr>
      <vt:lpstr>WAN vs LAN</vt:lpstr>
      <vt:lpstr>Logical Link Control</vt:lpstr>
      <vt:lpstr>PowerPoint Presentation</vt:lpstr>
      <vt:lpstr>PowerPoint Presentation</vt:lpstr>
      <vt:lpstr>Problem: IP statt MAC</vt:lpstr>
      <vt:lpstr>Address Resolution Protocoll (ARP)</vt:lpstr>
      <vt:lpstr>Adress Resolution Protocoll (ARP)</vt:lpstr>
      <vt:lpstr>Konfigurationsmöglichkeiten / Security Risks</vt:lpstr>
      <vt:lpstr>Switch MAC Address Table (nicht ARP!)</vt:lpstr>
      <vt:lpstr>PowerPoint Presentation</vt:lpstr>
      <vt:lpstr>PowerPoint Presentation</vt:lpstr>
      <vt:lpstr>Problem: Alle sehen alles auf Layer 2</vt:lpstr>
      <vt:lpstr>Unterteilung des L2 Netzwerks in VLANs</vt:lpstr>
      <vt:lpstr>Zwischenfrage: Wie kann ein Switch einen Frame Type erkennen (Ethernet II vs 802.3 vs 802.1Q) </vt:lpstr>
      <vt:lpstr>Unterteilung des L2 Netzwerks in VLANs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Gysi Martin, INI-DOS-BNC</dc:creator>
  <cp:lastModifiedBy>Andreas Dim</cp:lastModifiedBy>
  <cp:revision>398</cp:revision>
  <cp:lastPrinted>2024-09-20T06:41:50Z</cp:lastPrinted>
  <dcterms:created xsi:type="dcterms:W3CDTF">2022-02-13T09:36:10Z</dcterms:created>
  <dcterms:modified xsi:type="dcterms:W3CDTF">2024-10-01T05:51:48Z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0x010100AC764BFD121A654BAFEE3F0D30D09696</vt:lpwstr>
  </property>
  <property fmtid="{D5CDD505-2E9C-101B-9397-08002B2CF9AE}" pid="3" name="MSIP_Label_2e1fccfb-80ca-4fe1-a574-1516544edb53_Enabled">
    <vt:lpwstr>true</vt:lpwstr>
  </property>
  <property fmtid="{D5CDD505-2E9C-101B-9397-08002B2CF9AE}" pid="4" name="MSIP_Label_2e1fccfb-80ca-4fe1-a574-1516544edb53_SetDate">
    <vt:lpwstr>2022-02-13T09:36:10Z</vt:lpwstr>
  </property>
  <property fmtid="{D5CDD505-2E9C-101B-9397-08002B2CF9AE}" pid="5" name="MSIP_Label_2e1fccfb-80ca-4fe1-a574-1516544edb53_Method">
    <vt:lpwstr>Standard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SiteId">
    <vt:lpwstr>364e5b87-c1c7-420d-9bee-c35d19b557a1</vt:lpwstr>
  </property>
  <property fmtid="{D5CDD505-2E9C-101B-9397-08002B2CF9AE}" pid="8" name="MSIP_Label_2e1fccfb-80ca-4fe1-a574-1516544edb53_ActionId">
    <vt:lpwstr>d4011842-2790-4717-a841-e1420f6cc95f</vt:lpwstr>
  </property>
  <property fmtid="{D5CDD505-2E9C-101B-9397-08002B2CF9AE}" pid="9" name="MSIP_Label_2e1fccfb-80ca-4fe1-a574-1516544edb53_ContentBits">
    <vt:lpwstr>0</vt:lpwstr>
  </property>
</Properties>
</file>